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s>

</file>

<file path=ppt/charts/_rels/chart1.xml.rels><?xml version="1.0" encoding="UTF-8"?>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plotArea>
      <c:layout>
        <c:manualLayout>
          <c:layoutTarget val="inner"/>
          <c:xMode val="edge"/>
          <c:yMode val="edge"/>
          <c:x val="0.202727"/>
          <c:y val="0.202727"/>
          <c:w val="0.594546"/>
          <c:h val="0.582046"/>
        </c:manualLayout>
      </c:layout>
      <c:pieChart>
        <c:varyColors val="0"/>
        <c:ser>
          <c:idx val="0"/>
          <c:order val="0"/>
          <c:tx>
            <c:strRef>
              <c:f>Sheet1!$A$2</c:f>
              <c:strCache>
                <c:ptCount val="1"/>
                <c:pt idx="0">
                  <c:v/>
                </c:pt>
              </c:strCache>
            </c:strRef>
          </c:tx>
          <c:spPr>
            <a:solidFill>
              <a:srgbClr val="496063"/>
            </a:solidFill>
            <a:ln w="12700" cap="flat">
              <a:noFill/>
              <a:miter lim="400000"/>
            </a:ln>
            <a:effectLst/>
          </c:spPr>
          <c:explosion val="0"/>
          <c:dPt>
            <c:idx val="0"/>
            <c:explosion val="0"/>
            <c:spPr>
              <a:solidFill>
                <a:srgbClr val="496063"/>
              </a:solidFill>
              <a:ln w="12700" cap="flat">
                <a:noFill/>
                <a:miter lim="400000"/>
              </a:ln>
              <a:effectLst/>
            </c:spPr>
          </c:dPt>
          <c:dPt>
            <c:idx val="1"/>
            <c:explosion val="0"/>
            <c:spPr>
              <a:solidFill>
                <a:srgbClr val="6C6F39"/>
              </a:solidFill>
              <a:ln w="12700" cap="flat">
                <a:noFill/>
                <a:miter lim="400000"/>
              </a:ln>
              <a:effectLst/>
            </c:spPr>
          </c:dPt>
          <c:dPt>
            <c:idx val="2"/>
            <c:explosion val="0"/>
            <c:spPr>
              <a:solidFill>
                <a:srgbClr val="F0B24F"/>
              </a:solidFill>
              <a:ln w="12700" cap="flat">
                <a:noFill/>
                <a:miter lim="400000"/>
              </a:ln>
              <a:effectLst/>
            </c:spPr>
          </c:dPt>
          <c:dPt>
            <c:idx val="3"/>
            <c:explosion val="0"/>
            <c:spPr>
              <a:solidFill>
                <a:srgbClr val="BC5B07"/>
              </a:solidFill>
              <a:ln w="12700" cap="flat">
                <a:noFill/>
                <a:miter lim="400000"/>
              </a:ln>
              <a:effectLst/>
            </c:spPr>
          </c:dPt>
          <c:dPt>
            <c:idx val="4"/>
            <c:explosion val="0"/>
            <c:spPr>
              <a:solidFill>
                <a:srgbClr val="892319"/>
              </a:solidFill>
              <a:ln w="12700" cap="flat">
                <a:noFill/>
                <a:miter lim="400000"/>
              </a:ln>
              <a:effectLst/>
            </c:spPr>
          </c:dPt>
          <c:dPt>
            <c:idx val="5"/>
            <c:explosion val="0"/>
            <c:spPr>
              <a:solidFill>
                <a:srgbClr val="4D2501"/>
              </a:solidFill>
              <a:ln w="12700" cap="flat">
                <a:noFill/>
                <a:miter lim="400000"/>
              </a:ln>
              <a:effectLst/>
            </c:spPr>
          </c:dPt>
          <c:dPt>
            <c:idx val="6"/>
            <c:explosion val="0"/>
            <c:spPr>
              <a:solidFill>
                <a:srgbClr val="5D7578"/>
              </a:solidFill>
              <a:ln w="12700" cap="flat">
                <a:noFill/>
                <a:miter lim="400000"/>
              </a:ln>
              <a:effectLst/>
            </c:spPr>
          </c:dPt>
          <c:dPt>
            <c:idx val="7"/>
            <c:explosion val="0"/>
            <c:spPr>
              <a:solidFill>
                <a:srgbClr val="7F824C"/>
              </a:solidFill>
              <a:ln w="12700" cap="flat">
                <a:noFill/>
                <a:miter lim="400000"/>
              </a:ln>
              <a:effectLst/>
            </c:spPr>
          </c:dPt>
          <c:dPt>
            <c:idx val="8"/>
            <c:explosion val="0"/>
            <c:spPr>
              <a:solidFill>
                <a:srgbClr val="F2BC66"/>
              </a:solidFill>
              <a:ln w="12700" cap="flat">
                <a:noFill/>
                <a:miter lim="400000"/>
              </a:ln>
              <a:effectLst/>
            </c:spPr>
          </c:dPt>
          <c:dPt>
            <c:idx val="9"/>
            <c:explosion val="0"/>
            <c:spPr>
              <a:solidFill>
                <a:srgbClr val="C56D21"/>
              </a:solidFill>
              <a:ln w="12700" cap="flat">
                <a:noFill/>
                <a:miter lim="400000"/>
              </a:ln>
              <a:effectLst/>
            </c:spPr>
          </c:dPt>
          <c:dPt>
            <c:idx val="10"/>
            <c:explosion val="0"/>
            <c:spPr>
              <a:solidFill>
                <a:srgbClr val="99362C"/>
              </a:solidFill>
              <a:ln w="12700" cap="flat">
                <a:noFill/>
                <a:miter lim="400000"/>
              </a:ln>
              <a:effectLst/>
            </c:spPr>
          </c:dPt>
          <c:dPt>
            <c:idx val="11"/>
            <c:explosion val="0"/>
            <c:spPr>
              <a:solidFill>
                <a:srgbClr val="64370F"/>
              </a:solidFill>
              <a:ln w="12700" cap="flat">
                <a:noFill/>
                <a:miter lim="400000"/>
              </a:ln>
              <a:effectLst/>
            </c:spPr>
          </c:dPt>
          <c:dPt>
            <c:idx val="12"/>
            <c:explosion val="0"/>
            <c:spPr>
              <a:solidFill>
                <a:srgbClr val="72898C"/>
              </a:solidFill>
              <a:ln w="12700" cap="flat">
                <a:noFill/>
                <a:miter lim="400000"/>
              </a:ln>
              <a:effectLst/>
            </c:spPr>
          </c:dPt>
          <c:dPt>
            <c:idx val="13"/>
            <c:explosion val="0"/>
            <c:spPr>
              <a:solidFill>
                <a:srgbClr val="929661"/>
              </a:solidFill>
              <a:ln w="12700" cap="flat">
                <a:noFill/>
                <a:miter lim="400000"/>
              </a:ln>
              <a:effectLst/>
            </c:spPr>
          </c:dPt>
          <c:dPt>
            <c:idx val="14"/>
            <c:explosion val="0"/>
            <c:spPr>
              <a:solidFill>
                <a:srgbClr val="F4C67C"/>
              </a:solidFill>
              <a:ln w="12700" cap="flat">
                <a:noFill/>
                <a:miter lim="400000"/>
              </a:ln>
              <a:effectLst/>
            </c:spPr>
          </c:dPt>
          <c:dPt>
            <c:idx val="15"/>
            <c:explosion val="0"/>
            <c:spPr>
              <a:solidFill>
                <a:srgbClr val="CE803C"/>
              </a:solidFill>
              <a:ln w="12700" cap="flat">
                <a:noFill/>
                <a:miter lim="400000"/>
              </a:ln>
              <a:effectLst/>
            </c:spPr>
          </c:dPt>
          <c:dPt>
            <c:idx val="16"/>
            <c:explosion val="0"/>
            <c:spPr>
              <a:solidFill>
                <a:srgbClr val="A94C43"/>
              </a:solidFill>
              <a:ln w="12700" cap="flat">
                <a:noFill/>
                <a:miter lim="400000"/>
              </a:ln>
              <a:effectLst/>
            </c:spPr>
          </c:dPt>
          <c:dPt>
            <c:idx val="17"/>
            <c:explosion val="0"/>
            <c:spPr>
              <a:solidFill>
                <a:srgbClr val="7C4D23"/>
              </a:solidFill>
              <a:ln w="12700" cap="flat">
                <a:noFill/>
                <a:miter lim="400000"/>
              </a:ln>
              <a:effectLst/>
            </c:spPr>
          </c:dPt>
          <c:dPt>
            <c:idx val="18"/>
            <c:explosion val="0"/>
            <c:spPr>
              <a:solidFill>
                <a:srgbClr val="889EA1"/>
              </a:solidFill>
              <a:ln w="12700" cap="flat">
                <a:noFill/>
                <a:miter lim="400000"/>
              </a:ln>
              <a:effectLst/>
            </c:spPr>
          </c:dPt>
          <c:dPt>
            <c:idx val="19"/>
            <c:explosion val="0"/>
            <c:spPr>
              <a:solidFill>
                <a:srgbClr val="A6A978"/>
              </a:solidFill>
              <a:ln w="12700" cap="flat">
                <a:noFill/>
                <a:miter lim="400000"/>
              </a:ln>
              <a:effectLst/>
            </c:spPr>
          </c:dPt>
          <c:dLbls>
            <c:dLbl>
              <c:idx val="0"/>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1"/>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2"/>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3"/>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4"/>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5"/>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6"/>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7"/>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8"/>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9"/>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10"/>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11"/>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12"/>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13"/>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14"/>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15"/>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16"/>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dLbl>
            <c:dLbl>
              <c:idx val="17"/>
              <c:numFmt formatCode="#,##0" sourceLinked="0"/>
              <c:txPr>
                <a:bodyPr/>
                <a:lstStyle/>
                <a:p>
                  <a:pPr>
                    <a:defRPr b="0" i="0" strike="noStrike" sz="4000" u="none">
                      <a:solidFill>
                        <a:srgbClr val="FFFFFF"/>
                      </a:solidFill>
                      <a:latin typeface="Helvetica Neue"/>
                    </a:defRPr>
                  </a:pPr>
                </a:p>
              </c:txPr>
              <c:dLblPos val="inEnd"/>
              <c:showLegendKey val="0"/>
              <c:showVal val="0"/>
              <c:showCatName val="0"/>
              <c:showSerName val="0"/>
              <c:showPercent val="0"/>
              <c:showBubbleSize val="0"/>
            </c:dLbl>
            <c:dLbl>
              <c:idx val="18"/>
              <c:numFmt formatCode="#,##0" sourceLinked="0"/>
              <c:txPr>
                <a:bodyPr/>
                <a:lstStyle/>
                <a:p>
                  <a:pPr>
                    <a:defRPr b="0" i="0" strike="noStrike" sz="4000" u="none">
                      <a:solidFill>
                        <a:srgbClr val="000000"/>
                      </a:solidFill>
                      <a:latin typeface="Helvetica Neue"/>
                    </a:defRPr>
                  </a:pPr>
                </a:p>
              </c:txPr>
              <c:dLblPos val="outEnd"/>
              <c:showLegendKey val="0"/>
              <c:showVal val="0"/>
              <c:showCatName val="0"/>
              <c:showSerName val="0"/>
              <c:showPercent val="0"/>
              <c:showBubbleSize val="0"/>
            </c:dLbl>
            <c:dLbl>
              <c:idx val="19"/>
              <c:numFmt formatCode="#,##0" sourceLinked="0"/>
              <c:txPr>
                <a:bodyPr/>
                <a:lstStyle/>
                <a:p>
                  <a:pPr>
                    <a:defRPr b="0" i="0" strike="noStrike" sz="4000" u="none">
                      <a:solidFill>
                        <a:srgbClr val="FFFFFF"/>
                      </a:solidFill>
                      <a:latin typeface="Helvetica Neue"/>
                    </a:defRPr>
                  </a:pPr>
                </a:p>
              </c:txPr>
              <c:dLblPos val="ctr"/>
              <c:showLegendKey val="0"/>
              <c:showVal val="0"/>
              <c:showCatName val="0"/>
              <c:showSerName val="0"/>
              <c:showPercent val="0"/>
              <c:showBubbleSize val="0"/>
            </c:dLbl>
            <c:numFmt formatCode="#,##0" sourceLinked="0"/>
            <c:txPr>
              <a:bodyPr/>
              <a:lstStyle/>
              <a:p>
                <a:pPr>
                  <a:defRPr b="0" i="0" strike="noStrike" sz="4000" u="none">
                    <a:solidFill>
                      <a:srgbClr val="000000"/>
                    </a:solidFill>
                    <a:latin typeface="Helvetica Neue"/>
                  </a:defRPr>
                </a:pPr>
              </a:p>
            </c:txPr>
            <c:dLblPos val="outEnd"/>
            <c:showLegendKey val="0"/>
            <c:showVal val="1"/>
            <c:showCatName val="1"/>
            <c:showSerName val="0"/>
            <c:showPercent val="0"/>
            <c:showBubbleSize val="0"/>
            <c:showLeaderLines val="1"/>
            <c:leaderLines>
              <c:spPr>
                <a:noFill/>
                <a:ln w="6350" cap="flat">
                  <a:solidFill>
                    <a:srgbClr val="000000"/>
                  </a:solidFill>
                  <a:prstDash val="solid"/>
                  <a:miter lim="400000"/>
                </a:ln>
                <a:effectLst/>
              </c:spPr>
            </c:leaderLines>
          </c:dLbls>
          <c:cat>
            <c:strRef>
              <c:f>Sheet1!$B$1:$U$1</c:f>
              <c:strCache>
                <c:ptCount val="20"/>
                <c:pt idx="0">
                  <c:v>John</c:v>
                </c:pt>
                <c:pt idx="1">
                  <c:v>Rom</c:v>
                </c:pt>
                <c:pt idx="2">
                  <c:v>Mark</c:v>
                </c:pt>
                <c:pt idx="3">
                  <c:v>Luke</c:v>
                </c:pt>
                <c:pt idx="4">
                  <c:v>Acts</c:v>
                </c:pt>
                <c:pt idx="5">
                  <c:v>1Thes</c:v>
                </c:pt>
                <c:pt idx="6">
                  <c:v>1Pet</c:v>
                </c:pt>
                <c:pt idx="7">
                  <c:v>1John</c:v>
                </c:pt>
                <c:pt idx="8">
                  <c:v>1Cor</c:v>
                </c:pt>
                <c:pt idx="9">
                  <c:v>2Cor</c:v>
                </c:pt>
                <c:pt idx="10">
                  <c:v>Gal</c:v>
                </c:pt>
                <c:pt idx="11">
                  <c:v>Eph</c:v>
                </c:pt>
                <c:pt idx="12">
                  <c:v>James</c:v>
                </c:pt>
                <c:pt idx="13">
                  <c:v>Col</c:v>
                </c:pt>
                <c:pt idx="14">
                  <c:v>Heb</c:v>
                </c:pt>
                <c:pt idx="15">
                  <c:v>Matt</c:v>
                </c:pt>
                <c:pt idx="16">
                  <c:v>2Thes</c:v>
                </c:pt>
                <c:pt idx="17">
                  <c:v>Titus</c:v>
                </c:pt>
                <c:pt idx="18">
                  <c:v>2John</c:v>
                </c:pt>
                <c:pt idx="19">
                  <c:v>Rev</c:v>
                </c:pt>
              </c:strCache>
            </c:strRef>
          </c:cat>
          <c:val>
            <c:numRef>
              <c:f>Sheet1!$B$2:$U$2</c:f>
              <c:numCache>
                <c:ptCount val="20"/>
                <c:pt idx="0">
                  <c:v>14.000000</c:v>
                </c:pt>
                <c:pt idx="1">
                  <c:v>9.000000</c:v>
                </c:pt>
                <c:pt idx="2">
                  <c:v>9.000000</c:v>
                </c:pt>
                <c:pt idx="3">
                  <c:v>8.000000</c:v>
                </c:pt>
                <c:pt idx="4">
                  <c:v>6.000000</c:v>
                </c:pt>
                <c:pt idx="5">
                  <c:v>6.000000</c:v>
                </c:pt>
                <c:pt idx="6">
                  <c:v>6.000000</c:v>
                </c:pt>
                <c:pt idx="7">
                  <c:v>6.000000</c:v>
                </c:pt>
                <c:pt idx="8">
                  <c:v>5.000000</c:v>
                </c:pt>
                <c:pt idx="9">
                  <c:v>5.000000</c:v>
                </c:pt>
                <c:pt idx="10">
                  <c:v>6.000000</c:v>
                </c:pt>
                <c:pt idx="11">
                  <c:v>5.000000</c:v>
                </c:pt>
                <c:pt idx="12">
                  <c:v>4.000000</c:v>
                </c:pt>
                <c:pt idx="13">
                  <c:v>3.000000</c:v>
                </c:pt>
                <c:pt idx="14">
                  <c:v>3.000000</c:v>
                </c:pt>
                <c:pt idx="15">
                  <c:v>2.000000</c:v>
                </c:pt>
                <c:pt idx="16">
                  <c:v>1.000000</c:v>
                </c:pt>
                <c:pt idx="17">
                  <c:v>1.000000</c:v>
                </c:pt>
                <c:pt idx="18">
                  <c:v>1.000000</c:v>
                </c:pt>
                <c:pt idx="19">
                  <c:v>1.000000</c:v>
                </c:pt>
              </c:numCache>
            </c:numRef>
          </c:val>
        </c:ser>
        <c:firstSliceAng val="0"/>
      </c:pieChart>
      <c:spPr>
        <a:noFill/>
        <a:ln w="12700" cap="flat">
          <a:noFill/>
          <a:miter lim="400000"/>
        </a:ln>
        <a:effectLst/>
      </c:spPr>
    </c:plotArea>
    <c:plotVisOnly val="1"/>
    <c:dispBlanksAs val="gap"/>
  </c:chart>
  <c:spPr>
    <a:noFill/>
    <a:ln>
      <a:noFill/>
    </a:ln>
    <a:effectLst/>
  </c:spPr>
  <c:externalData r:id="rId1">
    <c:autoUpdate val="0"/>
  </c:externalData>
</c:chartSpace>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10.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Relationships>

</file>

<file path=ppt/notesSlides/_rels/notesSlide11.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Relationships>

</file>

<file path=ppt/notesSlides/_rels/notesSlide3.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Relationships>

</file>

<file path=ppt/notesSlides/_rels/notesSlide5.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Relationships>

</file>

<file path=ppt/notesSlides/_rels/notesSlide6.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Relationships>

</file>

<file path=ppt/notesSlides/_rels/notesSlide7.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Relationships>

</file>

<file path=ppt/notesSlides/_rels/notesSlide8.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Relationships>

</file>

<file path=ppt/notesSlides/_rels/notesSlide9.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4" name="Shape 354"/>
          <p:cNvSpPr/>
          <p:nvPr>
            <p:ph type="sldImg"/>
          </p:nvPr>
        </p:nvSpPr>
        <p:spPr>
          <a:prstGeom prst="rect">
            <a:avLst/>
          </a:prstGeom>
        </p:spPr>
        <p:txBody>
          <a:bodyPr/>
          <a:lstStyle/>
          <a:p>
            <a:pPr/>
          </a:p>
        </p:txBody>
      </p:sp>
      <p:sp>
        <p:nvSpPr>
          <p:cNvPr id="355" name="Shape 355"/>
          <p:cNvSpPr/>
          <p:nvPr>
            <p:ph type="body" sz="quarter" idx="1"/>
          </p:nvPr>
        </p:nvSpPr>
        <p:spPr>
          <a:prstGeom prst="rect">
            <a:avLst/>
          </a:prstGeom>
        </p:spPr>
        <p:txBody>
          <a:bodyPr/>
          <a:lstStyle/>
          <a:p>
            <a:pPr/>
            <a:r>
              <a:t>AFTER READING:</a:t>
            </a:r>
          </a:p>
          <a:p>
            <a:pPr/>
          </a:p>
          <a:p>
            <a:pPr/>
            <a:r>
              <a:t>Chapter 13 is a turning point in John’s Gospel — previously there was a focus on Jesus’ declaration of himself to the Jews</a:t>
            </a:r>
          </a:p>
          <a:p>
            <a:pPr/>
            <a:r>
              <a:t>Now in 5 chapters 13, 14, 15, 16, and 17 — we see Jesus provide his final instructions (farewell discourse) to his chosen 12 followers (soon to be 11)</a:t>
            </a:r>
          </a:p>
          <a:p>
            <a:pPr/>
          </a:p>
          <a:p>
            <a:pPr/>
            <a:r>
              <a:t>John sets the stage in verses 1 thru 4 we see here on the screen — Look at verses 1 thru 3 — Notice that Jesus knew 3 things: (1) that his hour had come to depart out of the world; (2) that the Father had given all things into his hands; and (3) that he had come from God and he was going back to God.</a:t>
            </a:r>
          </a:p>
          <a:p>
            <a:pPr/>
          </a:p>
          <a:p>
            <a:pPr/>
            <a:r>
              <a:t>Also note the remarks about Jesus’ love for his own — those who would remain in the world he was leaving — that he had loved them in the past and that he loved them to the very end — until he departed — </a:t>
            </a:r>
          </a:p>
          <a:p>
            <a:pPr/>
          </a:p>
          <a:p>
            <a:pPr/>
            <a:r>
              <a:rPr b="1"/>
              <a:t>BTW</a:t>
            </a:r>
            <a:r>
              <a:t> — Prior to chapter 13 we never really see Jesus saying he loved his 12 disciples in the Gospel of John — we saw that God so loved the world in John 3:16 — we saw that God loves the son (3:35, 5:20) — we saw that the disciples were God’s gift to the Son (6:37-9) — we saw that Jesus loved Martha, Mary, and Lazarus — </a:t>
            </a:r>
          </a:p>
          <a:p>
            <a:pPr/>
          </a:p>
          <a:p>
            <a:pPr/>
            <a:r>
              <a:rPr b="1"/>
              <a:t>BUT </a:t>
            </a:r>
            <a:r>
              <a:t>we never see John say that Jesus loved his disciples — UNTIL NOW. — In fact, we first see the term “the disciple whom Jesus loved” here in chapter 13 — SO if we read onward from Ch 14 in the Gospel of John we would see the topic of God and Jesus’ love for his disciples comes up again and again — 4X Jesus says God loves his disciples — and 6X Jesus says he loves his disciples</a:t>
            </a:r>
          </a:p>
          <a:p>
            <a:pPr/>
          </a:p>
          <a:p>
            <a:pPr/>
            <a:r>
              <a:t>This is the setting for Jesus’ </a:t>
            </a:r>
            <a:r>
              <a:rPr b="1"/>
              <a:t>great</a:t>
            </a:r>
            <a:r>
              <a:t> act of love — his great demonstration of loving service to those he chose — he washes their feet — a task typically reserved </a:t>
            </a:r>
            <a:r>
              <a:rPr b="1"/>
              <a:t>only</a:t>
            </a:r>
            <a:r>
              <a:t> for a non-Jewish servant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4" name="Shape 434"/>
          <p:cNvSpPr/>
          <p:nvPr>
            <p:ph type="sldImg"/>
          </p:nvPr>
        </p:nvSpPr>
        <p:spPr>
          <a:prstGeom prst="rect">
            <a:avLst/>
          </a:prstGeom>
        </p:spPr>
        <p:txBody>
          <a:bodyPr/>
          <a:lstStyle/>
          <a:p>
            <a:pPr/>
          </a:p>
        </p:txBody>
      </p:sp>
      <p:sp>
        <p:nvSpPr>
          <p:cNvPr id="435" name="Shape 435"/>
          <p:cNvSpPr/>
          <p:nvPr>
            <p:ph type="body" sz="quarter" idx="1"/>
          </p:nvPr>
        </p:nvSpPr>
        <p:spPr>
          <a:prstGeom prst="rect">
            <a:avLst/>
          </a:prstGeom>
        </p:spPr>
        <p:txBody>
          <a:bodyPr/>
          <a:lstStyle/>
          <a:p>
            <a:pPr/>
            <a:r>
              <a:t>After the long discourse following Philip’s question we see a fourth question from Judas (not Iscariot) </a:t>
            </a:r>
          </a:p>
          <a:p>
            <a:pPr/>
          </a:p>
          <a:p>
            <a:pPr/>
            <a:r>
              <a:t>It’s an honest question — unlike the others he’s not looking to follow Jesus now on for an opportunity to understand how to do so or for a consolation of seeing the Father — no he asks to understand the revelation of Jesus to the world </a:t>
            </a:r>
          </a:p>
          <a:p>
            <a:pPr/>
          </a:p>
          <a:p>
            <a:pPr/>
            <a:r>
              <a:rPr b="1"/>
              <a:t>NOTICE</a:t>
            </a:r>
            <a:r>
              <a:t>  Jesus responds not with a rebuke but an explanation and it’s a long one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2" name="Shape 442"/>
          <p:cNvSpPr/>
          <p:nvPr>
            <p:ph type="sldImg"/>
          </p:nvPr>
        </p:nvSpPr>
        <p:spPr>
          <a:prstGeom prst="rect">
            <a:avLst/>
          </a:prstGeom>
        </p:spPr>
        <p:txBody>
          <a:bodyPr/>
          <a:lstStyle/>
          <a:p>
            <a:pPr/>
          </a:p>
        </p:txBody>
      </p:sp>
      <p:sp>
        <p:nvSpPr>
          <p:cNvPr id="443" name="Shape 443"/>
          <p:cNvSpPr/>
          <p:nvPr>
            <p:ph type="body" sz="quarter" idx="1"/>
          </p:nvPr>
        </p:nvSpPr>
        <p:spPr>
          <a:prstGeom prst="rect">
            <a:avLst/>
          </a:prstGeom>
        </p:spPr>
        <p:txBody>
          <a:bodyPr/>
          <a:lstStyle/>
          <a:p>
            <a:pPr/>
            <a:r>
              <a:t>So at this point they depart for the Mount of Olives — Jesus is going to the place where his betrayer — the one with clean feet and a dirty heart would lead a mob to meet him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2" name="Shape 362"/>
          <p:cNvSpPr/>
          <p:nvPr>
            <p:ph type="sldImg"/>
          </p:nvPr>
        </p:nvSpPr>
        <p:spPr>
          <a:prstGeom prst="rect">
            <a:avLst/>
          </a:prstGeom>
        </p:spPr>
        <p:txBody>
          <a:bodyPr/>
          <a:lstStyle/>
          <a:p>
            <a:pPr/>
          </a:p>
        </p:txBody>
      </p:sp>
      <p:sp>
        <p:nvSpPr>
          <p:cNvPr id="363" name="Shape 363"/>
          <p:cNvSpPr/>
          <p:nvPr>
            <p:ph type="body" sz="quarter" idx="1"/>
          </p:nvPr>
        </p:nvSpPr>
        <p:spPr>
          <a:prstGeom prst="rect">
            <a:avLst/>
          </a:prstGeom>
        </p:spPr>
        <p:txBody>
          <a:bodyPr/>
          <a:lstStyle/>
          <a:p>
            <a:pPr/>
            <a:r>
              <a:t>READ FIRST</a:t>
            </a:r>
          </a:p>
          <a:p>
            <a:pPr/>
          </a:p>
          <a:p>
            <a:pPr/>
            <a:r>
              <a:t>When he comes to Peter — from the Greek emphasis we see Peter ask Jesus  </a:t>
            </a:r>
            <a:r>
              <a:rPr b="1" i="1"/>
              <a:t>YOU</a:t>
            </a:r>
            <a:r>
              <a:rPr i="1"/>
              <a:t> </a:t>
            </a:r>
            <a:r>
              <a:t>are going to wash </a:t>
            </a:r>
            <a:r>
              <a:rPr b="1" i="1"/>
              <a:t>MY</a:t>
            </a:r>
            <a:r>
              <a:t> feet?</a:t>
            </a:r>
          </a:p>
          <a:p>
            <a:pPr/>
          </a:p>
          <a:p>
            <a:pPr/>
            <a:r>
              <a:t>Peter objects but Jesus corrects him and washes his feet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0" name="Shape 370"/>
          <p:cNvSpPr/>
          <p:nvPr>
            <p:ph type="sldImg"/>
          </p:nvPr>
        </p:nvSpPr>
        <p:spPr>
          <a:prstGeom prst="rect">
            <a:avLst/>
          </a:prstGeom>
        </p:spPr>
        <p:txBody>
          <a:bodyPr/>
          <a:lstStyle/>
          <a:p>
            <a:pPr/>
          </a:p>
        </p:txBody>
      </p:sp>
      <p:sp>
        <p:nvSpPr>
          <p:cNvPr id="371" name="Shape 371"/>
          <p:cNvSpPr/>
          <p:nvPr>
            <p:ph type="body" sz="quarter" idx="1"/>
          </p:nvPr>
        </p:nvSpPr>
        <p:spPr>
          <a:prstGeom prst="rect">
            <a:avLst/>
          </a:prstGeom>
        </p:spPr>
        <p:txBody>
          <a:bodyPr/>
          <a:lstStyle/>
          <a:p>
            <a:pPr/>
            <a:r>
              <a:t>Did you catch that?  In verse 14 Jesus tells his disciples they ought to wash one another’s feet</a:t>
            </a:r>
          </a:p>
          <a:p>
            <a:pPr/>
          </a:p>
          <a:p>
            <a:pPr/>
            <a:r>
              <a:t>Shortly before this, the disciples were at odds with one another because they were arguing about which of them would be the greatest (see Luke 22:24) — Then Jesus rebuked them and explained that greater one is the one who serves — And Now — After they are undoubtably embarrassed that the Messiah has washed their filthy feet —  Jesus tells them they should serve as he did — to follow his example and perform the task of lowest servant for each other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8" name="Shape 378"/>
          <p:cNvSpPr/>
          <p:nvPr>
            <p:ph type="sldImg"/>
          </p:nvPr>
        </p:nvSpPr>
        <p:spPr>
          <a:prstGeom prst="rect">
            <a:avLst/>
          </a:prstGeom>
        </p:spPr>
        <p:txBody>
          <a:bodyPr/>
          <a:lstStyle/>
          <a:p>
            <a:pPr/>
          </a:p>
        </p:txBody>
      </p:sp>
      <p:sp>
        <p:nvSpPr>
          <p:cNvPr id="379" name="Shape 379"/>
          <p:cNvSpPr/>
          <p:nvPr>
            <p:ph type="body" sz="quarter" idx="1"/>
          </p:nvPr>
        </p:nvSpPr>
        <p:spPr>
          <a:prstGeom prst="rect">
            <a:avLst/>
          </a:prstGeom>
        </p:spPr>
        <p:txBody>
          <a:bodyPr/>
          <a:lstStyle/>
          <a:p>
            <a:pPr/>
            <a:r>
              <a:t>Did you notice that Jesus washed the feet of Judas?</a:t>
            </a:r>
          </a:p>
          <a:p>
            <a:pPr/>
          </a:p>
          <a:p>
            <a:pPr/>
            <a:r>
              <a:t>Then he announces that one of his very disciples will betray him — Who is it they all wonder — They look at one another — Can’t you just see it?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6" name="Shape 386"/>
          <p:cNvSpPr/>
          <p:nvPr>
            <p:ph type="sldImg"/>
          </p:nvPr>
        </p:nvSpPr>
        <p:spPr>
          <a:prstGeom prst="rect">
            <a:avLst/>
          </a:prstGeom>
        </p:spPr>
        <p:txBody>
          <a:bodyPr/>
          <a:lstStyle/>
          <a:p>
            <a:pPr/>
          </a:p>
        </p:txBody>
      </p:sp>
      <p:sp>
        <p:nvSpPr>
          <p:cNvPr id="387" name="Shape 387"/>
          <p:cNvSpPr/>
          <p:nvPr>
            <p:ph type="body" sz="quarter" idx="1"/>
          </p:nvPr>
        </p:nvSpPr>
        <p:spPr>
          <a:prstGeom prst="rect">
            <a:avLst/>
          </a:prstGeom>
        </p:spPr>
        <p:txBody>
          <a:bodyPr/>
          <a:lstStyle/>
          <a:p>
            <a:pPr/>
            <a:r>
              <a:t>Explain the way they reclined — and how John leaned back against Jesus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2" name="Shape 402"/>
          <p:cNvSpPr/>
          <p:nvPr>
            <p:ph type="sldImg"/>
          </p:nvPr>
        </p:nvSpPr>
        <p:spPr>
          <a:prstGeom prst="rect">
            <a:avLst/>
          </a:prstGeom>
        </p:spPr>
        <p:txBody>
          <a:bodyPr/>
          <a:lstStyle/>
          <a:p>
            <a:pPr/>
          </a:p>
        </p:txBody>
      </p:sp>
      <p:sp>
        <p:nvSpPr>
          <p:cNvPr id="403" name="Shape 403"/>
          <p:cNvSpPr/>
          <p:nvPr>
            <p:ph type="body" sz="quarter" idx="1"/>
          </p:nvPr>
        </p:nvSpPr>
        <p:spPr>
          <a:prstGeom prst="rect">
            <a:avLst/>
          </a:prstGeom>
        </p:spPr>
        <p:txBody>
          <a:bodyPr/>
          <a:lstStyle/>
          <a:p>
            <a:pPr/>
            <a:r>
              <a:t>So here we see the first instance of the command from Jesus to his disciples to love one another - in fact we see this idea three times</a:t>
            </a:r>
          </a:p>
          <a:p>
            <a:pPr/>
          </a:p>
          <a:p>
            <a:pPr/>
            <a:r>
              <a:rPr b="1"/>
              <a:t>Up until this point</a:t>
            </a:r>
            <a:r>
              <a:t> in the Gospel of John the idea of love for another was seldom mentioned — Of course we all know John 3:16 where Jesus said that God so loved the world — and there are 3 verses where Jesus says that God loves him — and there are another 3 verses where Jesus’ love for Martha, Mary, and Lazarus are stated —</a:t>
            </a:r>
            <a:r>
              <a:rPr b="1"/>
              <a:t> BUT now</a:t>
            </a:r>
            <a:r>
              <a:t> here in chapter 13 the idea of the disciples love for one another is introduced </a:t>
            </a:r>
          </a:p>
          <a:p>
            <a:pPr/>
          </a:p>
          <a:p>
            <a:pPr/>
            <a:r>
              <a:rPr b="1"/>
              <a:t>Also</a:t>
            </a:r>
            <a:r>
              <a:t> in chapters 13 and 14 Jesus’ love for his disciples is mentioned six times — And God’s love for the disciples is mentioned 4 times in chapters 13 - 17  — this is important because Jesus is about to leave them — they need to understand how much both Jesus and God the Father love them before Jesus departs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0" name="Shape 410"/>
          <p:cNvSpPr/>
          <p:nvPr>
            <p:ph type="sldImg"/>
          </p:nvPr>
        </p:nvSpPr>
        <p:spPr>
          <a:prstGeom prst="rect">
            <a:avLst/>
          </a:prstGeom>
        </p:spPr>
        <p:txBody>
          <a:bodyPr/>
          <a:lstStyle/>
          <a:p>
            <a:pPr/>
          </a:p>
        </p:txBody>
      </p:sp>
      <p:sp>
        <p:nvSpPr>
          <p:cNvPr id="411" name="Shape 411"/>
          <p:cNvSpPr/>
          <p:nvPr>
            <p:ph type="body" sz="quarter" idx="1"/>
          </p:nvPr>
        </p:nvSpPr>
        <p:spPr>
          <a:prstGeom prst="rect">
            <a:avLst/>
          </a:prstGeom>
        </p:spPr>
        <p:txBody>
          <a:bodyPr/>
          <a:lstStyle/>
          <a:p>
            <a:pPr/>
            <a:r>
              <a:t>So right after Jesus gives a new command for them to love one another — Peter is fixed on the fact that Jesus is leaving — Can you blame him?</a:t>
            </a:r>
          </a:p>
          <a:p>
            <a:pPr/>
          </a:p>
          <a:p>
            <a:pPr/>
            <a:r>
              <a:t>So then, after Jesus rebukes Peter for misunderstanding the foot washing — Jesus rebukes him again for his undoubtably </a:t>
            </a:r>
            <a:r>
              <a:rPr b="1" i="1"/>
              <a:t>sincere</a:t>
            </a:r>
            <a:r>
              <a:t> intent to follow Jesus — Jesus tells Peter what he will actually do verses what he says he will do — WOW!</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8" name="Shape 418"/>
          <p:cNvSpPr/>
          <p:nvPr>
            <p:ph type="sldImg"/>
          </p:nvPr>
        </p:nvSpPr>
        <p:spPr>
          <a:prstGeom prst="rect">
            <a:avLst/>
          </a:prstGeom>
        </p:spPr>
        <p:txBody>
          <a:bodyPr/>
          <a:lstStyle/>
          <a:p>
            <a:pPr/>
          </a:p>
        </p:txBody>
      </p:sp>
      <p:sp>
        <p:nvSpPr>
          <p:cNvPr id="419" name="Shape 419"/>
          <p:cNvSpPr/>
          <p:nvPr>
            <p:ph type="body" sz="quarter" idx="1"/>
          </p:nvPr>
        </p:nvSpPr>
        <p:spPr>
          <a:prstGeom prst="rect">
            <a:avLst/>
          </a:prstGeom>
        </p:spPr>
        <p:txBody>
          <a:bodyPr/>
          <a:lstStyle/>
          <a:p>
            <a:pPr/>
            <a:r>
              <a:t>Now we see Thomas who offers a second question</a:t>
            </a:r>
          </a:p>
          <a:p>
            <a:pPr/>
            <a:r>
              <a:t>First Peter says he want to follow NOW — Thomas offers a question of HOW to follow</a:t>
            </a:r>
          </a:p>
          <a:p>
            <a:pPr/>
          </a:p>
          <a:p>
            <a:pPr/>
            <a:r>
              <a:t>Then we see Philip offer a third option — He basically says it’s OK for you to leave if you show us the Father — Jesus rebukes Peter, he rebukes Thomas, now he rebukes Philip and its a long rebuke — let’s continue </a:t>
            </a:r>
          </a:p>
          <a:p>
            <a:pPr/>
            <a:r>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6" name="Shape 426"/>
          <p:cNvSpPr/>
          <p:nvPr>
            <p:ph type="sldImg"/>
          </p:nvPr>
        </p:nvSpPr>
        <p:spPr>
          <a:prstGeom prst="rect">
            <a:avLst/>
          </a:prstGeom>
        </p:spPr>
        <p:txBody>
          <a:bodyPr/>
          <a:lstStyle/>
          <a:p>
            <a:pPr/>
          </a:p>
        </p:txBody>
      </p:sp>
      <p:sp>
        <p:nvSpPr>
          <p:cNvPr id="427" name="Shape 427"/>
          <p:cNvSpPr/>
          <p:nvPr>
            <p:ph type="body" sz="quarter" idx="1"/>
          </p:nvPr>
        </p:nvSpPr>
        <p:spPr>
          <a:prstGeom prst="rect">
            <a:avLst/>
          </a:prstGeom>
        </p:spPr>
        <p:txBody>
          <a:bodyPr/>
          <a:lstStyle/>
          <a:p>
            <a:pPr/>
            <a:r>
              <a:t>Look at verse 12 — You no doubt are wondering </a:t>
            </a:r>
            <a:r>
              <a:rPr i="1"/>
              <a:t>“In what sense will Jesus’ disciples do greater works than Jesus himself?”</a:t>
            </a:r>
          </a:p>
          <a:p>
            <a:pPr/>
          </a:p>
          <a:p>
            <a:pPr/>
            <a:r>
              <a:t>Jesus is not a second-place finisher — This is </a:t>
            </a:r>
            <a:r>
              <a:rPr b="1"/>
              <a:t>NOT</a:t>
            </a:r>
            <a:r>
              <a:t> a case of any comparison between the works of Jesus and his disciples  </a:t>
            </a:r>
          </a:p>
          <a:p>
            <a:pPr/>
          </a:p>
          <a:p>
            <a:pPr/>
            <a:r>
              <a:t>There are three instances of the word “I” in verse 12 — the last one is emphatic in the Greek — the point is this — Jesus himself makes greater works possible because he goes to the Father — the distinction here is between what Jesus has done so far and what he will do (through his disciples) by going to the Father — because Jesus is going to the Father — God will accomplish even greater things through his disciples</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12" name="Presentation Title"/>
          <p:cNvSpPr txBox="1"/>
          <p:nvPr>
            <p:ph type="title" hasCustomPrompt="1"/>
          </p:nvPr>
        </p:nvSpPr>
        <p:spPr>
          <a:xfrm>
            <a:off x="1206496" y="2574991"/>
            <a:ext cx="21971004" cy="4648201"/>
          </a:xfrm>
          <a:prstGeom prst="rect">
            <a:avLst/>
          </a:prstGeom>
        </p:spPr>
        <p:txBody>
          <a:bodyPr anchor="b"/>
          <a:lstStyle>
            <a:lvl1pPr>
              <a:defRPr spc="-232" sz="11600"/>
            </a:lvl1pPr>
          </a:lstStyle>
          <a:p>
            <a:pPr/>
            <a:r>
              <a:t>Presentation Title</a:t>
            </a:r>
          </a:p>
        </p:txBody>
      </p:sp>
      <p:sp>
        <p:nvSpPr>
          <p:cNvPr id="13" name="Body Level One…"/>
          <p:cNvSpPr txBox="1"/>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98" name="Body Level One…"/>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Statement</a:t>
            </a:r>
          </a:p>
          <a:p>
            <a:pPr lvl="1"/>
            <a:r>
              <a:t/>
            </a:r>
          </a:p>
          <a:p>
            <a:pPr lvl="2"/>
            <a:r>
              <a:t/>
            </a:r>
          </a:p>
          <a:p>
            <a:pPr lvl="3"/>
            <a:r>
              <a:t/>
            </a:r>
          </a:p>
          <a:p>
            <a:pPr lvl="4"/>
            <a:r>
              <a:t/>
            </a:r>
          </a:p>
        </p:txBody>
      </p:sp>
      <p:sp>
        <p:nvSpPr>
          <p:cNvPr id="9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06" name="Body Level One…"/>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a:t>
            </a:r>
          </a:p>
          <a:p>
            <a:pPr lvl="1"/>
            <a:r>
              <a:t/>
            </a:r>
          </a:p>
          <a:p>
            <a:pPr lvl="2"/>
            <a:r>
              <a:t/>
            </a:r>
          </a:p>
          <a:p>
            <a:pPr lvl="3"/>
            <a:r>
              <a:t/>
            </a:r>
          </a:p>
          <a:p>
            <a:pPr lvl="4"/>
            <a:r>
              <a:t/>
            </a:r>
          </a:p>
        </p:txBody>
      </p:sp>
      <p:sp>
        <p:nvSpPr>
          <p:cNvPr id="107" name="Fact information"/>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Fact information</a:t>
            </a:r>
          </a:p>
        </p:txBody>
      </p:sp>
      <p:sp>
        <p:nvSpPr>
          <p:cNvPr id="10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15" name="Attribution"/>
          <p:cNvSpPr txBox="1"/>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Attribution</a:t>
            </a:r>
          </a:p>
        </p:txBody>
      </p:sp>
      <p:sp>
        <p:nvSpPr>
          <p:cNvPr id="116" name="Body Level One…"/>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“Notable Quote”</a:t>
            </a:r>
          </a:p>
          <a:p>
            <a:pPr lvl="1"/>
            <a:r>
              <a:t/>
            </a:r>
          </a:p>
          <a:p>
            <a:pPr lvl="2"/>
            <a:r>
              <a:t/>
            </a:r>
          </a:p>
          <a:p>
            <a:pPr lvl="3"/>
            <a:r>
              <a:t/>
            </a:r>
          </a:p>
          <a:p>
            <a:pPr lvl="4"/>
            <a:r>
              <a:t/>
            </a:r>
          </a:p>
        </p:txBody>
      </p:sp>
      <p:sp>
        <p:nvSpPr>
          <p:cNvPr id="11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24" name="Low angle exterior view of a modern building facade covered with aluminum discs under a clear, blue sky"/>
          <p:cNvSpPr/>
          <p:nvPr>
            <p:ph type="pic" sz="quarter" idx="21"/>
          </p:nvPr>
        </p:nvSpPr>
        <p:spPr>
          <a:xfrm>
            <a:off x="15417800" y="1270000"/>
            <a:ext cx="8144934" cy="5410200"/>
          </a:xfrm>
          <a:prstGeom prst="rect">
            <a:avLst/>
          </a:prstGeom>
        </p:spPr>
        <p:txBody>
          <a:bodyPr lIns="91439" tIns="45719" rIns="91439" bIns="45719">
            <a:noAutofit/>
          </a:bodyPr>
          <a:lstStyle/>
          <a:p>
            <a:pPr/>
          </a:p>
        </p:txBody>
      </p:sp>
      <p:sp>
        <p:nvSpPr>
          <p:cNvPr id="125" name="Low angle view of a modern, curved building under a cloudy sky"/>
          <p:cNvSpPr/>
          <p:nvPr>
            <p:ph type="pic" sz="quarter" idx="22"/>
          </p:nvPr>
        </p:nvSpPr>
        <p:spPr>
          <a:xfrm>
            <a:off x="15443200" y="7086600"/>
            <a:ext cx="8138580" cy="5422900"/>
          </a:xfrm>
          <a:prstGeom prst="rect">
            <a:avLst/>
          </a:prstGeom>
        </p:spPr>
        <p:txBody>
          <a:bodyPr lIns="91439" tIns="45719" rIns="91439" bIns="45719">
            <a:noAutofit/>
          </a:bodyPr>
          <a:lstStyle/>
          <a:p>
            <a:pPr/>
          </a:p>
        </p:txBody>
      </p:sp>
      <p:sp>
        <p:nvSpPr>
          <p:cNvPr id="126" name="View from inside a modern white building with glass panels, looking up to a bright, partly cloudy sky"/>
          <p:cNvSpPr/>
          <p:nvPr>
            <p:ph type="pic" idx="23"/>
          </p:nvPr>
        </p:nvSpPr>
        <p:spPr>
          <a:xfrm>
            <a:off x="-124635" y="1270000"/>
            <a:ext cx="16840169" cy="11243712"/>
          </a:xfrm>
          <a:prstGeom prst="rect">
            <a:avLst/>
          </a:prstGeom>
        </p:spPr>
        <p:txBody>
          <a:bodyPr lIns="91439" tIns="45719" rIns="91439" bIns="45719">
            <a:noAutofit/>
          </a:bodyPr>
          <a:lstStyle/>
          <a:p>
            <a:pPr/>
          </a:p>
        </p:txBody>
      </p:sp>
      <p:sp>
        <p:nvSpPr>
          <p:cNvPr id="1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bg>
      <p:bgPr>
        <a:solidFill>
          <a:srgbClr val="FFFFFF"/>
        </a:solidFill>
      </p:bgPr>
    </p:bg>
    <p:spTree>
      <p:nvGrpSpPr>
        <p:cNvPr id="1" name=""/>
        <p:cNvGrpSpPr/>
        <p:nvPr/>
      </p:nvGrpSpPr>
      <p:grpSpPr>
        <a:xfrm>
          <a:off x="0" y="0"/>
          <a:ext cx="0" cy="0"/>
          <a:chOff x="0" y="0"/>
          <a:chExt cx="0" cy="0"/>
        </a:xfrm>
      </p:grpSpPr>
      <p:sp>
        <p:nvSpPr>
          <p:cNvPr id="134" name="Low angle view of the Azadi Tower in Tehran, Iran against a clear, bright sky"/>
          <p:cNvSpPr/>
          <p:nvPr>
            <p:ph type="pic" idx="21"/>
          </p:nvPr>
        </p:nvSpPr>
        <p:spPr>
          <a:xfrm>
            <a:off x="0" y="-1282700"/>
            <a:ext cx="24384000" cy="16281400"/>
          </a:xfrm>
          <a:prstGeom prst="rect">
            <a:avLst/>
          </a:prstGeom>
        </p:spPr>
        <p:txBody>
          <a:bodyPr lIns="91439" tIns="45719" rIns="91439" bIns="45719">
            <a:noAutofit/>
          </a:bodyPr>
          <a:lstStyle/>
          <a:p>
            <a:pPr/>
          </a:p>
        </p:txBody>
      </p:sp>
      <p:sp>
        <p:nvSpPr>
          <p:cNvPr id="13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bg>
      <p:bgPr>
        <a:solidFill>
          <a:srgbClr val="FFFFFF"/>
        </a:solidFill>
      </p:bgPr>
    </p:bg>
    <p:spTree>
      <p:nvGrpSpPr>
        <p:cNvPr id="1" name=""/>
        <p:cNvGrpSpPr/>
        <p:nvPr/>
      </p:nvGrpSpPr>
      <p:grpSpPr>
        <a:xfrm>
          <a:off x="0" y="0"/>
          <a:ext cx="0" cy="0"/>
          <a:chOff x="0" y="0"/>
          <a:chExt cx="0" cy="0"/>
        </a:xfrm>
      </p:grpSpPr>
      <p:sp>
        <p:nvSpPr>
          <p:cNvPr id="21" name="View from inside a stone structure, looking out toward stairs and a clear, blue sky"/>
          <p:cNvSpPr/>
          <p:nvPr>
            <p:ph type="pic" idx="21"/>
          </p:nvPr>
        </p:nvSpPr>
        <p:spPr>
          <a:xfrm>
            <a:off x="0" y="-1270000"/>
            <a:ext cx="24384000" cy="16272934"/>
          </a:xfrm>
          <a:prstGeom prst="rect">
            <a:avLst/>
          </a:prstGeom>
        </p:spPr>
        <p:txBody>
          <a:bodyPr lIns="91439" tIns="45719" rIns="91439" bIns="45719">
            <a:noAutofit/>
          </a:bodyPr>
          <a:lstStyle/>
          <a:p>
            <a:pPr/>
          </a:p>
        </p:txBody>
      </p:sp>
      <p:sp>
        <p:nvSpPr>
          <p:cNvPr id="22" name="Presentation Title"/>
          <p:cNvSpPr txBox="1"/>
          <p:nvPr>
            <p:ph type="title" hasCustomPrompt="1"/>
          </p:nvPr>
        </p:nvSpPr>
        <p:spPr>
          <a:xfrm>
            <a:off x="1206500" y="7124700"/>
            <a:ext cx="21971000" cy="4648200"/>
          </a:xfrm>
          <a:prstGeom prst="rect">
            <a:avLst/>
          </a:prstGeom>
        </p:spPr>
        <p:txBody>
          <a:bodyPr anchor="b"/>
          <a:lstStyle>
            <a:lvl1pPr>
              <a:defRPr spc="-232" sz="11600"/>
            </a:lvl1pPr>
          </a:lstStyle>
          <a:p>
            <a:pPr/>
            <a:r>
              <a:t>Presentation Title</a:t>
            </a:r>
          </a:p>
        </p:txBody>
      </p:sp>
      <p:sp>
        <p:nvSpPr>
          <p:cNvPr id="23" name="Author and Date"/>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24" name="Body Level One…"/>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a:t>
            </a:r>
          </a:p>
          <a:p>
            <a:pPr lvl="1"/>
            <a:r>
              <a:t/>
            </a:r>
          </a:p>
          <a:p>
            <a:pPr lvl="2"/>
            <a:r>
              <a:t/>
            </a:r>
          </a:p>
          <a:p>
            <a:pPr lvl="3"/>
            <a:r>
              <a:t/>
            </a:r>
          </a:p>
          <a:p>
            <a:pPr lvl="4"/>
            <a:r>
              <a:t/>
            </a:r>
          </a:p>
        </p:txBody>
      </p:sp>
      <p:sp>
        <p:nvSpPr>
          <p:cNvPr id="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A modern white building with glass panels against a clear, blue sky"/>
          <p:cNvSpPr/>
          <p:nvPr>
            <p:ph type="pic" idx="21"/>
          </p:nvPr>
        </p:nvSpPr>
        <p:spPr>
          <a:xfrm>
            <a:off x="9271000" y="1270000"/>
            <a:ext cx="16764000" cy="11176000"/>
          </a:xfrm>
          <a:prstGeom prst="rect">
            <a:avLst/>
          </a:prstGeom>
        </p:spPr>
        <p:txBody>
          <a:bodyPr lIns="91439" tIns="45719" rIns="91439" bIns="45719">
            <a:noAutofit/>
          </a:bodyPr>
          <a:lstStyle/>
          <a:p>
            <a:pPr/>
          </a:p>
        </p:txBody>
      </p:sp>
      <p:sp>
        <p:nvSpPr>
          <p:cNvPr id="33" name="Slide Title"/>
          <p:cNvSpPr txBox="1"/>
          <p:nvPr>
            <p:ph type="title" hasCustomPrompt="1"/>
          </p:nvPr>
        </p:nvSpPr>
        <p:spPr>
          <a:xfrm>
            <a:off x="1206500" y="1270000"/>
            <a:ext cx="9779000" cy="5882273"/>
          </a:xfrm>
          <a:prstGeom prst="rect">
            <a:avLst/>
          </a:prstGeom>
        </p:spPr>
        <p:txBody>
          <a:bodyPr anchor="b"/>
          <a:lstStyle/>
          <a:p>
            <a:pPr/>
            <a:r>
              <a:t>Slide Title</a:t>
            </a:r>
          </a:p>
        </p:txBody>
      </p:sp>
      <p:sp>
        <p:nvSpPr>
          <p:cNvPr id="34" name="Body Level One…"/>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Slide Subtitle</a:t>
            </a:r>
          </a:p>
          <a:p>
            <a:pPr lvl="1"/>
            <a:r>
              <a:t/>
            </a:r>
          </a:p>
          <a:p>
            <a:pPr lvl="2"/>
            <a:r>
              <a:t/>
            </a:r>
          </a:p>
          <a:p>
            <a:pPr lvl="3"/>
            <a:r>
              <a:t/>
            </a:r>
          </a:p>
          <a:p>
            <a:pPr lvl="4"/>
            <a:r>
              <a:t/>
            </a:r>
          </a:p>
        </p:txBody>
      </p:sp>
      <p:sp>
        <p:nvSpPr>
          <p:cNvPr id="35"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Slide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numCol="2" spcCol="1098550"/>
          <a:lstStyle>
            <a:lvl1pPr marL="609600" indent="-609600">
              <a:defRPr sz="4800"/>
            </a:lvl1pPr>
            <a:lvl2pPr>
              <a:defRPr sz="4800"/>
            </a:lvl2pPr>
            <a:lvl3pPr>
              <a:defRPr sz="4800"/>
            </a:lvl3pPr>
            <a:lvl4pPr>
              <a:defRPr sz="4800"/>
            </a:lvl4pPr>
            <a:lvl5pPr>
              <a:defRPr sz="4800"/>
            </a:lvl5pPr>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Subtitle"/>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61" name="Body Level One…"/>
          <p:cNvSpPr txBox="1"/>
          <p:nvPr>
            <p:ph type="body" sz="half" idx="1" hasCustomPrompt="1"/>
          </p:nvPr>
        </p:nvSpPr>
        <p:spPr>
          <a:xfrm>
            <a:off x="1206500" y="4248504"/>
            <a:ext cx="9779000" cy="8256630"/>
          </a:xfrm>
          <a:prstGeom prst="rect">
            <a:avLst/>
          </a:prstGeom>
        </p:spPr>
        <p:txBody>
          <a:bodyPr/>
          <a:lstStyle>
            <a:lvl1pPr marL="609600" indent="-609600">
              <a:defRPr sz="4800"/>
            </a:lvl1pPr>
            <a:lvl2pPr>
              <a:defRPr sz="4800"/>
            </a:lvl2pPr>
            <a:lvl3pPr>
              <a:defRPr sz="4800"/>
            </a:lvl3pPr>
            <a:lvl4pPr>
              <a:defRPr sz="4800"/>
            </a:lvl4pPr>
            <a:lvl5pPr>
              <a:defRPr sz="4800"/>
            </a:lvl5pPr>
          </a:lstStyle>
          <a:p>
            <a:pPr/>
            <a:r>
              <a:t>Slide bullet text</a:t>
            </a:r>
          </a:p>
          <a:p>
            <a:pPr lvl="1"/>
            <a:r>
              <a:t/>
            </a:r>
          </a:p>
          <a:p>
            <a:pPr lvl="2"/>
            <a:r>
              <a:t/>
            </a:r>
          </a:p>
          <a:p>
            <a:pPr lvl="3"/>
            <a:r>
              <a:t/>
            </a:r>
          </a:p>
          <a:p>
            <a:pPr lvl="4"/>
            <a:r>
              <a:t/>
            </a:r>
          </a:p>
        </p:txBody>
      </p:sp>
      <p:sp>
        <p:nvSpPr>
          <p:cNvPr id="62" name="Small section of a modern shell bridge in Qingdao, Shandong, China with a partly cloudy sky above"/>
          <p:cNvSpPr/>
          <p:nvPr>
            <p:ph type="pic" idx="22"/>
          </p:nvPr>
        </p:nvSpPr>
        <p:spPr>
          <a:xfrm>
            <a:off x="9271000" y="1263848"/>
            <a:ext cx="16773843" cy="11188205"/>
          </a:xfrm>
          <a:prstGeom prst="rect">
            <a:avLst/>
          </a:prstGeom>
        </p:spPr>
        <p:txBody>
          <a:bodyPr lIns="91439" tIns="45719" rIns="91439" bIns="45719">
            <a:noAutofit/>
          </a:bodyPr>
          <a:lstStyle/>
          <a:p>
            <a:pPr/>
          </a:p>
        </p:txBody>
      </p:sp>
      <p:sp>
        <p:nvSpPr>
          <p:cNvPr id="63" name="Slide Title"/>
          <p:cNvSpPr txBox="1"/>
          <p:nvPr>
            <p:ph type="title" hasCustomPrompt="1"/>
          </p:nvPr>
        </p:nvSpPr>
        <p:spPr>
          <a:xfrm>
            <a:off x="1206500" y="1079500"/>
            <a:ext cx="9779000" cy="1435100"/>
          </a:xfrm>
          <a:prstGeom prst="rect">
            <a:avLst/>
          </a:prstGeom>
        </p:spPr>
        <p:txBody>
          <a:bodyPr/>
          <a:lstStyle/>
          <a:p>
            <a:pPr/>
            <a:r>
              <a:t>Slide Title</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71" name="Section Title"/>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Section Title</a:t>
            </a:r>
          </a:p>
        </p:txBody>
      </p:sp>
      <p:sp>
        <p:nvSpPr>
          <p:cNvPr id="72"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79" name="Slide Title"/>
          <p:cNvSpPr txBox="1"/>
          <p:nvPr>
            <p:ph type="title" hasCustomPrompt="1"/>
          </p:nvPr>
        </p:nvSpPr>
        <p:spPr>
          <a:xfrm>
            <a:off x="1206500" y="1079500"/>
            <a:ext cx="21971000" cy="1434949"/>
          </a:xfrm>
          <a:prstGeom prst="rect">
            <a:avLst/>
          </a:prstGeom>
        </p:spPr>
        <p:txBody>
          <a:bodyPr/>
          <a:lstStyle/>
          <a:p>
            <a:pPr/>
            <a:r>
              <a:t>Slide Title</a:t>
            </a:r>
          </a:p>
        </p:txBody>
      </p:sp>
      <p:sp>
        <p:nvSpPr>
          <p:cNvPr id="80" name="Slide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88" name="Agenda Title"/>
          <p:cNvSpPr txBox="1"/>
          <p:nvPr>
            <p:ph type="title" hasCustomPrompt="1"/>
          </p:nvPr>
        </p:nvSpPr>
        <p:spPr>
          <a:xfrm>
            <a:off x="1206500" y="1079500"/>
            <a:ext cx="21971000" cy="1435100"/>
          </a:xfrm>
          <a:prstGeom prst="rect">
            <a:avLst/>
          </a:prstGeom>
        </p:spPr>
        <p:txBody>
          <a:bodyPr/>
          <a:lstStyle/>
          <a:p>
            <a:pPr/>
            <a:r>
              <a:t>Agenda Title</a:t>
            </a:r>
          </a:p>
        </p:txBody>
      </p:sp>
      <p:sp>
        <p:nvSpPr>
          <p:cNvPr id="89" name="Agenda Subtitle"/>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 Subtitle</a:t>
            </a:r>
          </a:p>
        </p:txBody>
      </p:sp>
      <p:sp>
        <p:nvSpPr>
          <p:cNvPr id="90" name="Body Level One…"/>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 Topics</a:t>
            </a:r>
          </a:p>
          <a:p>
            <a:pPr lvl="1"/>
            <a:r>
              <a:t/>
            </a:r>
          </a:p>
          <a:p>
            <a:pPr lvl="2"/>
            <a:r>
              <a:t/>
            </a:r>
          </a:p>
          <a:p>
            <a:pPr lvl="3"/>
            <a:r>
              <a:t/>
            </a:r>
          </a:p>
          <a:p>
            <a:pPr lvl="4"/>
            <a:r>
              <a:t/>
            </a:r>
          </a:p>
        </p:txBody>
      </p:sp>
      <p:sp>
        <p:nvSpPr>
          <p:cNvPr id="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 Id="rId15" Type="http://schemas.openxmlformats.org/officeDocument/2006/relationships/slideLayout" Target="../slideLayouts/slideLayout13.xml"/><Relationship Id="rId16" Type="http://schemas.openxmlformats.org/officeDocument/2006/relationships/slideLayout" Target="../slideLayouts/slideLayout14.xml"/><Relationship Id="rId17"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2pPr marL="1219200" indent="-609600"/>
            <a:lvl3pPr marL="1828800" indent="-609600"/>
            <a:lvl4pPr marL="2438400" indent="-609600"/>
            <a:lvl5pPr marL="3048000" indent="-609600"/>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599" marR="0" indent="-609599" algn="l" defTabSz="2438338" latinLnBrk="0">
        <a:lnSpc>
          <a:spcPct val="90000"/>
        </a:lnSpc>
        <a:spcBef>
          <a:spcPts val="4500"/>
        </a:spcBef>
        <a:spcAft>
          <a:spcPts val="0"/>
        </a:spcAft>
        <a:buClrTx/>
        <a:buSzPct val="123000"/>
        <a:buFontTx/>
        <a:buChar char="•"/>
        <a:tabLst/>
        <a:defRPr b="0" baseline="0" cap="none" i="0" spc="0" strike="noStrike" sz="4400" u="none">
          <a:solidFill>
            <a:srgbClr val="000000"/>
          </a:solidFill>
          <a:uFillTx/>
          <a:latin typeface="+mn-lt"/>
          <a:ea typeface="+mn-ea"/>
          <a:cs typeface="+mn-cs"/>
          <a:sym typeface="Helvetica Neue"/>
        </a:defRPr>
      </a:lvl1pPr>
      <a:lvl2pPr marL="1168400" marR="0" indent="-558800" algn="l" defTabSz="2438338" latinLnBrk="0">
        <a:lnSpc>
          <a:spcPct val="90000"/>
        </a:lnSpc>
        <a:spcBef>
          <a:spcPts val="4500"/>
        </a:spcBef>
        <a:spcAft>
          <a:spcPts val="0"/>
        </a:spcAft>
        <a:buClrTx/>
        <a:buSzPct val="123000"/>
        <a:buFontTx/>
        <a:buChar char="•"/>
        <a:tabLst/>
        <a:defRPr b="0" baseline="0" cap="none" i="0" spc="0" strike="noStrike" sz="4400" u="none">
          <a:solidFill>
            <a:srgbClr val="000000"/>
          </a:solidFill>
          <a:uFillTx/>
          <a:latin typeface="+mn-lt"/>
          <a:ea typeface="+mn-ea"/>
          <a:cs typeface="+mn-cs"/>
          <a:sym typeface="Helvetica Neue"/>
        </a:defRPr>
      </a:lvl2pPr>
      <a:lvl3pPr marL="1778000" marR="0" indent="-558800" algn="l" defTabSz="2438338" latinLnBrk="0">
        <a:lnSpc>
          <a:spcPct val="90000"/>
        </a:lnSpc>
        <a:spcBef>
          <a:spcPts val="4500"/>
        </a:spcBef>
        <a:spcAft>
          <a:spcPts val="0"/>
        </a:spcAft>
        <a:buClrTx/>
        <a:buSzPct val="123000"/>
        <a:buFontTx/>
        <a:buChar char="•"/>
        <a:tabLst/>
        <a:defRPr b="0" baseline="0" cap="none" i="0" spc="0" strike="noStrike" sz="4400" u="none">
          <a:solidFill>
            <a:srgbClr val="000000"/>
          </a:solidFill>
          <a:uFillTx/>
          <a:latin typeface="+mn-lt"/>
          <a:ea typeface="+mn-ea"/>
          <a:cs typeface="+mn-cs"/>
          <a:sym typeface="Helvetica Neue"/>
        </a:defRPr>
      </a:lvl3pPr>
      <a:lvl4pPr marL="2387600" marR="0" indent="-558800" algn="l" defTabSz="2438338" latinLnBrk="0">
        <a:lnSpc>
          <a:spcPct val="90000"/>
        </a:lnSpc>
        <a:spcBef>
          <a:spcPts val="4500"/>
        </a:spcBef>
        <a:spcAft>
          <a:spcPts val="0"/>
        </a:spcAft>
        <a:buClrTx/>
        <a:buSzPct val="123000"/>
        <a:buFontTx/>
        <a:buChar char="•"/>
        <a:tabLst/>
        <a:defRPr b="0" baseline="0" cap="none" i="0" spc="0" strike="noStrike" sz="4400" u="none">
          <a:solidFill>
            <a:srgbClr val="000000"/>
          </a:solidFill>
          <a:uFillTx/>
          <a:latin typeface="+mn-lt"/>
          <a:ea typeface="+mn-ea"/>
          <a:cs typeface="+mn-cs"/>
          <a:sym typeface="Helvetica Neue"/>
        </a:defRPr>
      </a:lvl4pPr>
      <a:lvl5pPr marL="2997200" marR="0" indent="-558800" algn="l" defTabSz="2438338" latinLnBrk="0">
        <a:lnSpc>
          <a:spcPct val="90000"/>
        </a:lnSpc>
        <a:spcBef>
          <a:spcPts val="4500"/>
        </a:spcBef>
        <a:spcAft>
          <a:spcPts val="0"/>
        </a:spcAft>
        <a:buClrTx/>
        <a:buSzPct val="123000"/>
        <a:buFontTx/>
        <a:buChar char="•"/>
        <a:tabLst/>
        <a:defRPr b="0" baseline="0" cap="none" i="0" spc="0" strike="noStrike" sz="4400" u="none">
          <a:solidFill>
            <a:srgbClr val="000000"/>
          </a:solidFill>
          <a:uFillTx/>
          <a:latin typeface="+mn-lt"/>
          <a:ea typeface="+mn-ea"/>
          <a:cs typeface="+mn-cs"/>
          <a:sym typeface="Helvetica Neue"/>
        </a:defRPr>
      </a:lvl5pPr>
      <a:lvl6pPr marL="3606800" marR="0" indent="-558800" algn="l" defTabSz="2438338" latinLnBrk="0">
        <a:lnSpc>
          <a:spcPct val="90000"/>
        </a:lnSpc>
        <a:spcBef>
          <a:spcPts val="4500"/>
        </a:spcBef>
        <a:spcAft>
          <a:spcPts val="0"/>
        </a:spcAft>
        <a:buClrTx/>
        <a:buSzPct val="123000"/>
        <a:buFontTx/>
        <a:buChar char="•"/>
        <a:tabLst/>
        <a:defRPr b="0" baseline="0" cap="none" i="0" spc="0" strike="noStrike" sz="4400" u="none">
          <a:solidFill>
            <a:srgbClr val="000000"/>
          </a:solidFill>
          <a:uFillTx/>
          <a:latin typeface="+mn-lt"/>
          <a:ea typeface="+mn-ea"/>
          <a:cs typeface="+mn-cs"/>
          <a:sym typeface="Helvetica Neue"/>
        </a:defRPr>
      </a:lvl6pPr>
      <a:lvl7pPr marL="4216400" marR="0" indent="-558800" algn="l" defTabSz="2438338" latinLnBrk="0">
        <a:lnSpc>
          <a:spcPct val="90000"/>
        </a:lnSpc>
        <a:spcBef>
          <a:spcPts val="4500"/>
        </a:spcBef>
        <a:spcAft>
          <a:spcPts val="0"/>
        </a:spcAft>
        <a:buClrTx/>
        <a:buSzPct val="123000"/>
        <a:buFontTx/>
        <a:buChar char="•"/>
        <a:tabLst/>
        <a:defRPr b="0" baseline="0" cap="none" i="0" spc="0" strike="noStrike" sz="4400" u="none">
          <a:solidFill>
            <a:srgbClr val="000000"/>
          </a:solidFill>
          <a:uFillTx/>
          <a:latin typeface="+mn-lt"/>
          <a:ea typeface="+mn-ea"/>
          <a:cs typeface="+mn-cs"/>
          <a:sym typeface="Helvetica Neue"/>
        </a:defRPr>
      </a:lvl7pPr>
      <a:lvl8pPr marL="4826000" marR="0" indent="-558800" algn="l" defTabSz="2438338" latinLnBrk="0">
        <a:lnSpc>
          <a:spcPct val="90000"/>
        </a:lnSpc>
        <a:spcBef>
          <a:spcPts val="4500"/>
        </a:spcBef>
        <a:spcAft>
          <a:spcPts val="0"/>
        </a:spcAft>
        <a:buClrTx/>
        <a:buSzPct val="123000"/>
        <a:buFontTx/>
        <a:buChar char="•"/>
        <a:tabLst/>
        <a:defRPr b="0" baseline="0" cap="none" i="0" spc="0" strike="noStrike" sz="4400" u="none">
          <a:solidFill>
            <a:srgbClr val="000000"/>
          </a:solidFill>
          <a:uFillTx/>
          <a:latin typeface="+mn-lt"/>
          <a:ea typeface="+mn-ea"/>
          <a:cs typeface="+mn-cs"/>
          <a:sym typeface="Helvetica Neue"/>
        </a:defRPr>
      </a:lvl8pPr>
      <a:lvl9pPr marL="5435600" marR="0" indent="-558800" algn="l" defTabSz="2438338" latinLnBrk="0">
        <a:lnSpc>
          <a:spcPct val="90000"/>
        </a:lnSpc>
        <a:spcBef>
          <a:spcPts val="4500"/>
        </a:spcBef>
        <a:spcAft>
          <a:spcPts val="0"/>
        </a:spcAft>
        <a:buClrTx/>
        <a:buSzPct val="123000"/>
        <a:buFontTx/>
        <a:buChar char="•"/>
        <a:tabLst/>
        <a:defRPr b="0" baseline="0" cap="none" i="0" spc="0" strike="noStrike" sz="44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 Id="rId3" Type="http://schemas.openxmlformats.org/officeDocument/2006/relationships/image" Target="../media/image3.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9.xml"/><Relationship Id="rId3" Type="http://schemas.openxmlformats.org/officeDocument/2006/relationships/image" Target="../media/image2.png"/></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3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9.png"/><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image" Target="../media/image2.png"/></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38.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3.png"/></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4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4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4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4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2.png"/><Relationship Id="rId4" Type="http://schemas.openxmlformats.org/officeDocument/2006/relationships/image" Target="../media/image13.png"/><Relationship Id="rId5" Type="http://schemas.openxmlformats.org/officeDocument/2006/relationships/image" Target="../media/image14.png"/><Relationship Id="rId6" Type="http://schemas.openxmlformats.org/officeDocument/2006/relationships/image" Target="../media/image15.png"/></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5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6.png"/></Relationships>

</file>

<file path=ppt/slides/_rels/slide5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chart" Target="../charts/char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June 2024"/>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lvl1pPr algn="r">
              <a:defRPr i="1" sz="2700"/>
            </a:lvl1pPr>
          </a:lstStyle>
          <a:p>
            <a:pPr/>
            <a:r>
              <a:t>June 2024</a:t>
            </a:r>
          </a:p>
        </p:txBody>
      </p:sp>
      <p:sp>
        <p:nvSpPr>
          <p:cNvPr id="152" name="The “One Another” Commands"/>
          <p:cNvSpPr txBox="1"/>
          <p:nvPr>
            <p:ph type="ctrTitle"/>
          </p:nvPr>
        </p:nvSpPr>
        <p:spPr>
          <a:prstGeom prst="rect">
            <a:avLst/>
          </a:prstGeom>
        </p:spPr>
        <p:txBody>
          <a:bodyPr/>
          <a:lstStyle/>
          <a:p>
            <a:pPr/>
            <a:r>
              <a:t>The “One Another” Commands</a:t>
            </a:r>
          </a:p>
        </p:txBody>
      </p:sp>
      <p:pic>
        <p:nvPicPr>
          <p:cNvPr id="153"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4" name="What’s The Nature of the 69 Applicable Commands?"/>
          <p:cNvSpPr txBox="1"/>
          <p:nvPr>
            <p:ph type="title"/>
          </p:nvPr>
        </p:nvSpPr>
        <p:spPr>
          <a:xfrm>
            <a:off x="1206498" y="2332566"/>
            <a:ext cx="21971004" cy="7853045"/>
          </a:xfrm>
          <a:prstGeom prst="rect">
            <a:avLst/>
          </a:prstGeom>
        </p:spPr>
        <p:txBody>
          <a:bodyPr>
            <a:noAutofit/>
          </a:bodyPr>
          <a:lstStyle>
            <a:lvl1pPr>
              <a:lnSpc>
                <a:spcPct val="150000"/>
              </a:lnSpc>
              <a:defRPr spc="-208" sz="10400"/>
            </a:lvl1pPr>
          </a:lstStyle>
          <a:p>
            <a:pPr/>
            <a:r>
              <a:t>What’s The Nature of the 69 Applicable Commands?</a:t>
            </a:r>
          </a:p>
        </p:txBody>
      </p:sp>
      <p:pic>
        <p:nvPicPr>
          <p:cNvPr id="245"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8" name="What’s The Nature of the One Another Commands?"/>
          <p:cNvSpPr txBox="1"/>
          <p:nvPr/>
        </p:nvSpPr>
        <p:spPr>
          <a:xfrm>
            <a:off x="884766" y="1265432"/>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defTabSz="2096971">
              <a:lnSpc>
                <a:spcPct val="80000"/>
              </a:lnSpc>
              <a:defRPr b="1" spc="-146" sz="7310">
                <a:solidFill>
                  <a:srgbClr val="000000"/>
                </a:solidFill>
              </a:defRPr>
            </a:lvl1pPr>
          </a:lstStyle>
          <a:p>
            <a:pPr/>
            <a:r>
              <a:t>What’s The Nature of the One Another Commands?</a:t>
            </a:r>
          </a:p>
        </p:txBody>
      </p:sp>
      <p:pic>
        <p:nvPicPr>
          <p:cNvPr id="249"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251" name="Serve one another"/>
          <p:cNvSpPr txBox="1"/>
          <p:nvPr/>
        </p:nvSpPr>
        <p:spPr>
          <a:xfrm>
            <a:off x="14263101" y="10039838"/>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Serve one another</a:t>
            </a:r>
          </a:p>
        </p:txBody>
      </p:sp>
      <p:sp>
        <p:nvSpPr>
          <p:cNvPr id="252" name="Be kind to one another"/>
          <p:cNvSpPr txBox="1"/>
          <p:nvPr/>
        </p:nvSpPr>
        <p:spPr>
          <a:xfrm>
            <a:off x="1247628" y="8747508"/>
            <a:ext cx="10754574" cy="746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Be kind to one another</a:t>
            </a:r>
          </a:p>
        </p:txBody>
      </p:sp>
      <p:sp>
        <p:nvSpPr>
          <p:cNvPr id="253" name="Seek to do good to one another"/>
          <p:cNvSpPr txBox="1"/>
          <p:nvPr/>
        </p:nvSpPr>
        <p:spPr>
          <a:xfrm>
            <a:off x="1247628" y="7637790"/>
            <a:ext cx="10754574" cy="746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Seek to do good to one another</a:t>
            </a:r>
          </a:p>
        </p:txBody>
      </p:sp>
      <p:sp>
        <p:nvSpPr>
          <p:cNvPr id="254" name="Stir up one another to love and good works"/>
          <p:cNvSpPr txBox="1"/>
          <p:nvPr/>
        </p:nvSpPr>
        <p:spPr>
          <a:xfrm>
            <a:off x="1247628" y="6528072"/>
            <a:ext cx="12281649"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Stir up one another to love and good works</a:t>
            </a:r>
          </a:p>
        </p:txBody>
      </p:sp>
      <p:sp>
        <p:nvSpPr>
          <p:cNvPr id="255" name="Clothe yourselves with humility to one another"/>
          <p:cNvSpPr txBox="1"/>
          <p:nvPr/>
        </p:nvSpPr>
        <p:spPr>
          <a:xfrm>
            <a:off x="1247628" y="5418354"/>
            <a:ext cx="12281649"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Clothe yourselves with humility to one another</a:t>
            </a:r>
          </a:p>
        </p:txBody>
      </p:sp>
      <p:sp>
        <p:nvSpPr>
          <p:cNvPr id="256" name="Have fellowship with one another"/>
          <p:cNvSpPr txBox="1"/>
          <p:nvPr/>
        </p:nvSpPr>
        <p:spPr>
          <a:xfrm>
            <a:off x="1247628" y="9857225"/>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Have fellowship with one another</a:t>
            </a:r>
          </a:p>
        </p:txBody>
      </p:sp>
      <p:sp>
        <p:nvSpPr>
          <p:cNvPr id="257" name="Be at peace with one another"/>
          <p:cNvSpPr txBox="1"/>
          <p:nvPr/>
        </p:nvSpPr>
        <p:spPr>
          <a:xfrm>
            <a:off x="14263101" y="6573725"/>
            <a:ext cx="8807093"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Be at peace with one another</a:t>
            </a:r>
          </a:p>
        </p:txBody>
      </p:sp>
      <p:sp>
        <p:nvSpPr>
          <p:cNvPr id="258" name="Live in harmony with one another"/>
          <p:cNvSpPr txBox="1"/>
          <p:nvPr/>
        </p:nvSpPr>
        <p:spPr>
          <a:xfrm>
            <a:off x="14263101" y="5418354"/>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Live in harmony with one another</a:t>
            </a:r>
          </a:p>
        </p:txBody>
      </p:sp>
      <p:sp>
        <p:nvSpPr>
          <p:cNvPr id="259" name="Agree with one another"/>
          <p:cNvSpPr txBox="1"/>
          <p:nvPr/>
        </p:nvSpPr>
        <p:spPr>
          <a:xfrm>
            <a:off x="14263101" y="7729096"/>
            <a:ext cx="8807093"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Agree with one another</a:t>
            </a:r>
          </a:p>
        </p:txBody>
      </p:sp>
      <p:sp>
        <p:nvSpPr>
          <p:cNvPr id="260" name="14 — Live in Peace and Harmony"/>
          <p:cNvSpPr txBox="1"/>
          <p:nvPr/>
        </p:nvSpPr>
        <p:spPr>
          <a:xfrm>
            <a:off x="1203007" y="3773953"/>
            <a:ext cx="21334519" cy="871318"/>
          </a:xfrm>
          <a:prstGeom prst="rect">
            <a:avLst/>
          </a:prstGeom>
          <a:solidFill>
            <a:schemeClr val="accent5">
              <a:lumOff val="-29866"/>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defTabSz="825500">
              <a:defRPr sz="4800">
                <a:solidFill>
                  <a:srgbClr val="FFFFFF"/>
                </a:solidFill>
                <a:latin typeface="Helvetica Neue Medium"/>
                <a:ea typeface="Helvetica Neue Medium"/>
                <a:cs typeface="Helvetica Neue Medium"/>
                <a:sym typeface="Helvetica Neue Medium"/>
              </a:defRPr>
            </a:lvl1pPr>
          </a:lstStyle>
          <a:p>
            <a:pPr/>
            <a:r>
              <a:t>14 — Live in Peace and Harmony</a:t>
            </a:r>
          </a:p>
        </p:txBody>
      </p:sp>
      <p:sp>
        <p:nvSpPr>
          <p:cNvPr id="261" name="Outdo one another in showing honor"/>
          <p:cNvSpPr txBox="1"/>
          <p:nvPr/>
        </p:nvSpPr>
        <p:spPr>
          <a:xfrm>
            <a:off x="1247628" y="10966944"/>
            <a:ext cx="10754574" cy="746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Outdo one another in showing honor</a:t>
            </a:r>
          </a:p>
        </p:txBody>
      </p:sp>
      <p:sp>
        <p:nvSpPr>
          <p:cNvPr id="262" name="Submit to one another"/>
          <p:cNvSpPr txBox="1"/>
          <p:nvPr/>
        </p:nvSpPr>
        <p:spPr>
          <a:xfrm>
            <a:off x="14263101" y="8884467"/>
            <a:ext cx="8807093"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Submit to one another</a:t>
            </a:r>
          </a:p>
        </p:txBody>
      </p:sp>
      <p:sp>
        <p:nvSpPr>
          <p:cNvPr id="263" name="2X"/>
          <p:cNvSpPr/>
          <p:nvPr/>
        </p:nvSpPr>
        <p:spPr>
          <a:xfrm>
            <a:off x="22724533" y="5389826"/>
            <a:ext cx="812155" cy="803411"/>
          </a:xfrm>
          <a:prstGeom prst="ellipse">
            <a:avLst/>
          </a:prstGeom>
          <a:solidFill>
            <a:schemeClr val="accent5">
              <a:lumOff val="-29866"/>
            </a:schemeClr>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2X</a:t>
            </a:r>
          </a:p>
        </p:txBody>
      </p:sp>
      <p:sp>
        <p:nvSpPr>
          <p:cNvPr id="264" name="2X"/>
          <p:cNvSpPr/>
          <p:nvPr/>
        </p:nvSpPr>
        <p:spPr>
          <a:xfrm>
            <a:off x="19024600" y="10039839"/>
            <a:ext cx="812155" cy="803410"/>
          </a:xfrm>
          <a:prstGeom prst="ellipse">
            <a:avLst/>
          </a:prstGeom>
          <a:solidFill>
            <a:schemeClr val="accent5">
              <a:lumOff val="-29866"/>
            </a:schemeClr>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2X</a:t>
            </a:r>
          </a:p>
        </p:txBody>
      </p:sp>
      <p:sp>
        <p:nvSpPr>
          <p:cNvPr id="265" name="Line"/>
          <p:cNvSpPr/>
          <p:nvPr/>
        </p:nvSpPr>
        <p:spPr>
          <a:xfrm>
            <a:off x="1807633" y="2650516"/>
            <a:ext cx="20125267" cy="1"/>
          </a:xfrm>
          <a:prstGeom prst="line">
            <a:avLst/>
          </a:prstGeom>
          <a:ln w="25400">
            <a:solidFill>
              <a:srgbClr val="929292"/>
            </a:solidFill>
            <a:miter lim="400000"/>
          </a:ln>
        </p:spPr>
        <p:txBody>
          <a:bodyPr lIns="50800" tIns="50800" rIns="50800" bIns="50800" anchor="ctr"/>
          <a:lstStyle/>
          <a:p>
            <a:pPr/>
          </a:p>
        </p:txBody>
      </p:sp>
      <p:sp>
        <p:nvSpPr>
          <p:cNvPr id="266" name="Wash one another’s feet"/>
          <p:cNvSpPr txBox="1"/>
          <p:nvPr/>
        </p:nvSpPr>
        <p:spPr>
          <a:xfrm>
            <a:off x="14263101" y="11195210"/>
            <a:ext cx="10754574" cy="746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Wash one another’s feet</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8" name="What’s The Nature of the One Another Commands?"/>
          <p:cNvSpPr txBox="1"/>
          <p:nvPr/>
        </p:nvSpPr>
        <p:spPr>
          <a:xfrm>
            <a:off x="884766" y="817033"/>
            <a:ext cx="22499612"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defTabSz="2145738">
              <a:lnSpc>
                <a:spcPct val="80000"/>
              </a:lnSpc>
              <a:defRPr b="1" spc="-149" sz="7480">
                <a:solidFill>
                  <a:srgbClr val="000000"/>
                </a:solidFill>
              </a:defRPr>
            </a:lvl1pPr>
          </a:lstStyle>
          <a:p>
            <a:pPr/>
            <a:r>
              <a:t>What’s The Nature of the One Another Commands?</a:t>
            </a:r>
          </a:p>
        </p:txBody>
      </p:sp>
      <p:pic>
        <p:nvPicPr>
          <p:cNvPr id="269"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grpSp>
        <p:nvGrpSpPr>
          <p:cNvPr id="274" name="Group"/>
          <p:cNvGrpSpPr/>
          <p:nvPr/>
        </p:nvGrpSpPr>
        <p:grpSpPr>
          <a:xfrm>
            <a:off x="912395" y="10292079"/>
            <a:ext cx="10809919" cy="2852611"/>
            <a:chOff x="0" y="0"/>
            <a:chExt cx="10809917" cy="2852609"/>
          </a:xfrm>
        </p:grpSpPr>
        <p:sp>
          <p:nvSpPr>
            <p:cNvPr id="271" name="2 — Teach and Instruct"/>
            <p:cNvSpPr txBox="1"/>
            <p:nvPr/>
          </p:nvSpPr>
          <p:spPr>
            <a:xfrm>
              <a:off x="0" y="0"/>
              <a:ext cx="10809918" cy="871318"/>
            </a:xfrm>
            <a:prstGeom prst="rect">
              <a:avLst/>
            </a:prstGeom>
            <a:solidFill>
              <a:schemeClr val="accent5">
                <a:lumOff val="-29866"/>
              </a:schemeClr>
            </a:solidFill>
            <a:ln w="508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825500">
                <a:defRPr sz="4800">
                  <a:solidFill>
                    <a:srgbClr val="FFFFFF"/>
                  </a:solidFill>
                  <a:latin typeface="Helvetica Neue Medium"/>
                  <a:ea typeface="Helvetica Neue Medium"/>
                  <a:cs typeface="Helvetica Neue Medium"/>
                  <a:sym typeface="Helvetica Neue Medium"/>
                </a:defRPr>
              </a:lvl1pPr>
            </a:lstStyle>
            <a:p>
              <a:pPr/>
              <a:r>
                <a:t>2 — Teach and Instruct</a:t>
              </a:r>
            </a:p>
          </p:txBody>
        </p:sp>
        <p:sp>
          <p:nvSpPr>
            <p:cNvPr id="272" name="Instruct one another"/>
            <p:cNvSpPr txBox="1"/>
            <p:nvPr/>
          </p:nvSpPr>
          <p:spPr>
            <a:xfrm>
              <a:off x="27672" y="1046045"/>
              <a:ext cx="10754574" cy="74635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Instruct one another</a:t>
              </a:r>
            </a:p>
          </p:txBody>
        </p:sp>
        <p:sp>
          <p:nvSpPr>
            <p:cNvPr id="273" name="Teach and admonish one another"/>
            <p:cNvSpPr txBox="1"/>
            <p:nvPr/>
          </p:nvSpPr>
          <p:spPr>
            <a:xfrm>
              <a:off x="27672" y="2106256"/>
              <a:ext cx="10754574" cy="74635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Teach and admonish one another</a:t>
              </a:r>
            </a:p>
          </p:txBody>
        </p:sp>
      </p:grpSp>
      <p:grpSp>
        <p:nvGrpSpPr>
          <p:cNvPr id="283" name="Group"/>
          <p:cNvGrpSpPr/>
          <p:nvPr/>
        </p:nvGrpSpPr>
        <p:grpSpPr>
          <a:xfrm>
            <a:off x="902582" y="2871034"/>
            <a:ext cx="10829546" cy="6764044"/>
            <a:chOff x="0" y="0"/>
            <a:chExt cx="10829545" cy="6764042"/>
          </a:xfrm>
        </p:grpSpPr>
        <p:grpSp>
          <p:nvGrpSpPr>
            <p:cNvPr id="281" name="Group"/>
            <p:cNvGrpSpPr/>
            <p:nvPr/>
          </p:nvGrpSpPr>
          <p:grpSpPr>
            <a:xfrm>
              <a:off x="0" y="-1"/>
              <a:ext cx="10829546" cy="6764044"/>
              <a:chOff x="0" y="0"/>
              <a:chExt cx="10829545" cy="6764041"/>
            </a:xfrm>
          </p:grpSpPr>
          <p:sp>
            <p:nvSpPr>
              <p:cNvPr id="275" name="Greet one another with a holy kiss"/>
              <p:cNvSpPr txBox="1"/>
              <p:nvPr/>
            </p:nvSpPr>
            <p:spPr>
              <a:xfrm>
                <a:off x="27672" y="4256456"/>
                <a:ext cx="10754574" cy="74635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Greet one another with a holy kiss</a:t>
                </a:r>
              </a:p>
            </p:txBody>
          </p:sp>
          <p:sp>
            <p:nvSpPr>
              <p:cNvPr id="276" name="Welcome one another"/>
              <p:cNvSpPr txBox="1"/>
              <p:nvPr/>
            </p:nvSpPr>
            <p:spPr>
              <a:xfrm>
                <a:off x="27672" y="1340812"/>
                <a:ext cx="10754574"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Welcome one another</a:t>
                </a:r>
              </a:p>
            </p:txBody>
          </p:sp>
          <p:sp>
            <p:nvSpPr>
              <p:cNvPr id="277" name="Wait for one another at meal time"/>
              <p:cNvSpPr txBox="1"/>
              <p:nvPr/>
            </p:nvSpPr>
            <p:spPr>
              <a:xfrm>
                <a:off x="74972" y="2312693"/>
                <a:ext cx="10754574"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Wait for one another at meal time</a:t>
                </a:r>
              </a:p>
            </p:txBody>
          </p:sp>
          <p:sp>
            <p:nvSpPr>
              <p:cNvPr id="278" name="Address one another in psalms, hymns,        ___and spiritual songs"/>
              <p:cNvSpPr txBox="1"/>
              <p:nvPr/>
            </p:nvSpPr>
            <p:spPr>
              <a:xfrm>
                <a:off x="27672" y="5228337"/>
                <a:ext cx="10754574" cy="153570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lnSpc>
                    <a:spcPct val="120000"/>
                  </a:lnSpc>
                  <a:spcBef>
                    <a:spcPts val="4500"/>
                  </a:spcBef>
                  <a:defRPr sz="4400">
                    <a:solidFill>
                      <a:srgbClr val="000000"/>
                    </a:solidFill>
                  </a:defRPr>
                </a:pPr>
                <a:r>
                  <a:t>Address one another in psalms, hymns,       </a:t>
                </a:r>
                <a:r>
                  <a:rPr>
                    <a:solidFill>
                      <a:srgbClr val="FFFFFF"/>
                    </a:solidFill>
                  </a:rPr>
                  <a:t> ___</a:t>
                </a:r>
                <a:r>
                  <a:t>and spiritual songs</a:t>
                </a:r>
              </a:p>
            </p:txBody>
          </p:sp>
          <p:sp>
            <p:nvSpPr>
              <p:cNvPr id="279" name="8 — Social Settings"/>
              <p:cNvSpPr txBox="1"/>
              <p:nvPr/>
            </p:nvSpPr>
            <p:spPr>
              <a:xfrm>
                <a:off x="0" y="0"/>
                <a:ext cx="10809919" cy="871318"/>
              </a:xfrm>
              <a:prstGeom prst="rect">
                <a:avLst/>
              </a:prstGeom>
              <a:solidFill>
                <a:schemeClr val="accent5">
                  <a:lumOff val="-29866"/>
                </a:schemeClr>
              </a:solidFill>
              <a:ln w="508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825500">
                  <a:defRPr sz="4800">
                    <a:solidFill>
                      <a:srgbClr val="FFFFFF"/>
                    </a:solidFill>
                    <a:latin typeface="Helvetica Neue Medium"/>
                    <a:ea typeface="Helvetica Neue Medium"/>
                    <a:cs typeface="Helvetica Neue Medium"/>
                    <a:sym typeface="Helvetica Neue Medium"/>
                  </a:defRPr>
                </a:lvl1pPr>
              </a:lstStyle>
              <a:p>
                <a:pPr/>
                <a:r>
                  <a:t>8 — Social Settings</a:t>
                </a:r>
              </a:p>
            </p:txBody>
          </p:sp>
          <p:sp>
            <p:nvSpPr>
              <p:cNvPr id="280" name="Show hospitality to one another"/>
              <p:cNvSpPr txBox="1"/>
              <p:nvPr/>
            </p:nvSpPr>
            <p:spPr>
              <a:xfrm>
                <a:off x="27672" y="3284575"/>
                <a:ext cx="10754574" cy="74635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Show hospitality to one another</a:t>
                </a:r>
              </a:p>
            </p:txBody>
          </p:sp>
        </p:grpSp>
        <p:sp>
          <p:nvSpPr>
            <p:cNvPr id="282" name="4X"/>
            <p:cNvSpPr/>
            <p:nvPr/>
          </p:nvSpPr>
          <p:spPr>
            <a:xfrm>
              <a:off x="8766351" y="4260255"/>
              <a:ext cx="812155" cy="803410"/>
            </a:xfrm>
            <a:prstGeom prst="ellipse">
              <a:avLst/>
            </a:prstGeom>
            <a:solidFill>
              <a:schemeClr val="accent5">
                <a:lumOff val="-29866"/>
              </a:schemeClr>
            </a:solid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4X</a:t>
              </a:r>
            </a:p>
          </p:txBody>
        </p:sp>
      </p:grpSp>
      <p:sp>
        <p:nvSpPr>
          <p:cNvPr id="284" name="Line"/>
          <p:cNvSpPr/>
          <p:nvPr/>
        </p:nvSpPr>
        <p:spPr>
          <a:xfrm>
            <a:off x="1790700" y="2269065"/>
            <a:ext cx="20687745" cy="1"/>
          </a:xfrm>
          <a:prstGeom prst="line">
            <a:avLst/>
          </a:prstGeom>
          <a:ln w="25400">
            <a:solidFill>
              <a:srgbClr val="929292"/>
            </a:solidFill>
            <a:miter lim="400000"/>
          </a:ln>
        </p:spPr>
        <p:txBody>
          <a:bodyPr lIns="50800" tIns="50800" rIns="50800" bIns="50800" anchor="ctr"/>
          <a:lstStyle/>
          <a:p>
            <a:pPr/>
          </a:p>
        </p:txBody>
      </p:sp>
      <p:grpSp>
        <p:nvGrpSpPr>
          <p:cNvPr id="298" name="Group"/>
          <p:cNvGrpSpPr/>
          <p:nvPr/>
        </p:nvGrpSpPr>
        <p:grpSpPr>
          <a:xfrm>
            <a:off x="12595911" y="2871035"/>
            <a:ext cx="10948563" cy="10289961"/>
            <a:chOff x="0" y="0"/>
            <a:chExt cx="10948562" cy="10289960"/>
          </a:xfrm>
        </p:grpSpPr>
        <p:sp>
          <p:nvSpPr>
            <p:cNvPr id="285" name="Bear one another"/>
            <p:cNvSpPr txBox="1"/>
            <p:nvPr/>
          </p:nvSpPr>
          <p:spPr>
            <a:xfrm>
              <a:off x="75456" y="1340812"/>
              <a:ext cx="10754574"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Bear one another</a:t>
              </a:r>
            </a:p>
          </p:txBody>
        </p:sp>
        <p:sp>
          <p:nvSpPr>
            <p:cNvPr id="286" name="Forgive one another"/>
            <p:cNvSpPr txBox="1"/>
            <p:nvPr/>
          </p:nvSpPr>
          <p:spPr>
            <a:xfrm>
              <a:off x="90273" y="2264456"/>
              <a:ext cx="10754574"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Forgive one another</a:t>
              </a:r>
            </a:p>
          </p:txBody>
        </p:sp>
        <p:sp>
          <p:nvSpPr>
            <p:cNvPr id="287" name="13 — Another Is Weak / Needs Help"/>
            <p:cNvSpPr txBox="1"/>
            <p:nvPr/>
          </p:nvSpPr>
          <p:spPr>
            <a:xfrm>
              <a:off x="0" y="0"/>
              <a:ext cx="10703773" cy="871318"/>
            </a:xfrm>
            <a:prstGeom prst="rect">
              <a:avLst/>
            </a:prstGeom>
            <a:solidFill>
              <a:schemeClr val="accent5">
                <a:lumOff val="-29866"/>
              </a:schemeClr>
            </a:solidFill>
            <a:ln w="508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825500">
                <a:defRPr sz="4800">
                  <a:solidFill>
                    <a:srgbClr val="FFFFFF"/>
                  </a:solidFill>
                  <a:latin typeface="Helvetica Neue Medium"/>
                  <a:ea typeface="Helvetica Neue Medium"/>
                  <a:cs typeface="Helvetica Neue Medium"/>
                  <a:sym typeface="Helvetica Neue Medium"/>
                </a:defRPr>
              </a:lvl1pPr>
            </a:lstStyle>
            <a:p>
              <a:pPr/>
              <a:r>
                <a:t>13 — Another Is Weak / Needs Help</a:t>
              </a:r>
            </a:p>
          </p:txBody>
        </p:sp>
        <p:sp>
          <p:nvSpPr>
            <p:cNvPr id="288" name="Build one another up"/>
            <p:cNvSpPr txBox="1"/>
            <p:nvPr/>
          </p:nvSpPr>
          <p:spPr>
            <a:xfrm>
              <a:off x="119906" y="4111745"/>
              <a:ext cx="10754574"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Build one another up</a:t>
              </a:r>
            </a:p>
          </p:txBody>
        </p:sp>
        <p:sp>
          <p:nvSpPr>
            <p:cNvPr id="289" name="Exhort one another"/>
            <p:cNvSpPr txBox="1"/>
            <p:nvPr/>
          </p:nvSpPr>
          <p:spPr>
            <a:xfrm>
              <a:off x="105089" y="3188101"/>
              <a:ext cx="10754574" cy="74635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Exhort one another</a:t>
              </a:r>
            </a:p>
          </p:txBody>
        </p:sp>
        <p:sp>
          <p:nvSpPr>
            <p:cNvPr id="290" name="Encourage one another"/>
            <p:cNvSpPr txBox="1"/>
            <p:nvPr/>
          </p:nvSpPr>
          <p:spPr>
            <a:xfrm>
              <a:off x="134723" y="5035389"/>
              <a:ext cx="10754574" cy="74635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Encourage one another</a:t>
              </a:r>
            </a:p>
          </p:txBody>
        </p:sp>
        <p:sp>
          <p:nvSpPr>
            <p:cNvPr id="291" name="Comfort one another"/>
            <p:cNvSpPr txBox="1"/>
            <p:nvPr/>
          </p:nvSpPr>
          <p:spPr>
            <a:xfrm>
              <a:off x="149539" y="5959033"/>
              <a:ext cx="10754574"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Comfort one another</a:t>
              </a:r>
            </a:p>
          </p:txBody>
        </p:sp>
        <p:sp>
          <p:nvSpPr>
            <p:cNvPr id="292" name="Bear one another’s burdens"/>
            <p:cNvSpPr txBox="1"/>
            <p:nvPr/>
          </p:nvSpPr>
          <p:spPr>
            <a:xfrm>
              <a:off x="193989" y="8729966"/>
              <a:ext cx="10754574"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Bear one another’s burdens</a:t>
              </a:r>
            </a:p>
          </p:txBody>
        </p:sp>
        <p:sp>
          <p:nvSpPr>
            <p:cNvPr id="293" name="Pray for one another"/>
            <p:cNvSpPr txBox="1"/>
            <p:nvPr/>
          </p:nvSpPr>
          <p:spPr>
            <a:xfrm>
              <a:off x="179173" y="7806322"/>
              <a:ext cx="10754574"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Pray for one another</a:t>
              </a:r>
            </a:p>
          </p:txBody>
        </p:sp>
        <p:sp>
          <p:nvSpPr>
            <p:cNvPr id="294" name="Care for one another"/>
            <p:cNvSpPr txBox="1"/>
            <p:nvPr/>
          </p:nvSpPr>
          <p:spPr>
            <a:xfrm>
              <a:off x="164356" y="6882677"/>
              <a:ext cx="10754574"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Care for one another</a:t>
              </a:r>
            </a:p>
          </p:txBody>
        </p:sp>
        <p:sp>
          <p:nvSpPr>
            <p:cNvPr id="295" name="2X"/>
            <p:cNvSpPr/>
            <p:nvPr/>
          </p:nvSpPr>
          <p:spPr>
            <a:xfrm>
              <a:off x="4786155" y="1359533"/>
              <a:ext cx="812155" cy="803411"/>
            </a:xfrm>
            <a:prstGeom prst="ellipse">
              <a:avLst/>
            </a:prstGeom>
            <a:solidFill>
              <a:schemeClr val="accent5">
                <a:lumOff val="-29866"/>
              </a:schemeClr>
            </a:solid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2X</a:t>
              </a:r>
            </a:p>
          </p:txBody>
        </p:sp>
        <p:sp>
          <p:nvSpPr>
            <p:cNvPr id="296" name="3X"/>
            <p:cNvSpPr/>
            <p:nvPr/>
          </p:nvSpPr>
          <p:spPr>
            <a:xfrm>
              <a:off x="6242421" y="5030971"/>
              <a:ext cx="812155" cy="803410"/>
            </a:xfrm>
            <a:prstGeom prst="ellipse">
              <a:avLst/>
            </a:prstGeom>
            <a:solidFill>
              <a:schemeClr val="accent5">
                <a:lumOff val="-29866"/>
              </a:schemeClr>
            </a:solid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3X</a:t>
              </a:r>
            </a:p>
          </p:txBody>
        </p:sp>
        <p:sp>
          <p:nvSpPr>
            <p:cNvPr id="297" name="Confess your sins to one another"/>
            <p:cNvSpPr txBox="1"/>
            <p:nvPr/>
          </p:nvSpPr>
          <p:spPr>
            <a:xfrm>
              <a:off x="193989" y="9543607"/>
              <a:ext cx="10754574" cy="74635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Confess your sins to one another</a:t>
              </a:r>
            </a:p>
          </p:txBody>
        </p:sp>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29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74" grpId="2"/>
      <p:bldP build="whole" bldLvl="1" animBg="1" rev="0" advAuto="0" spid="298" grpId="3"/>
      <p:bldP build="whole" bldLvl="1" animBg="1" rev="0" advAuto="0" spid="283" grpId="1"/>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0" name="What’s The Nature of the One Another Commands?"/>
          <p:cNvSpPr txBox="1"/>
          <p:nvPr/>
        </p:nvSpPr>
        <p:spPr>
          <a:xfrm>
            <a:off x="884766" y="817033"/>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defTabSz="2096971">
              <a:lnSpc>
                <a:spcPct val="80000"/>
              </a:lnSpc>
              <a:defRPr b="1" spc="-146" sz="7310">
                <a:solidFill>
                  <a:srgbClr val="000000"/>
                </a:solidFill>
              </a:defRPr>
            </a:lvl1pPr>
          </a:lstStyle>
          <a:p>
            <a:pPr/>
            <a:r>
              <a:t>What’s The Nature of the One Another Commands?</a:t>
            </a:r>
          </a:p>
        </p:txBody>
      </p:sp>
      <p:pic>
        <p:nvPicPr>
          <p:cNvPr id="301"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303" name="Hate one another"/>
          <p:cNvSpPr txBox="1"/>
          <p:nvPr/>
        </p:nvSpPr>
        <p:spPr>
          <a:xfrm>
            <a:off x="12914169" y="7765334"/>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Hate one another</a:t>
            </a:r>
          </a:p>
        </p:txBody>
      </p:sp>
      <p:sp>
        <p:nvSpPr>
          <p:cNvPr id="304" name="Receive glory from one another"/>
          <p:cNvSpPr txBox="1"/>
          <p:nvPr/>
        </p:nvSpPr>
        <p:spPr>
          <a:xfrm>
            <a:off x="12914169" y="12168547"/>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Receive glory from one another</a:t>
            </a:r>
          </a:p>
        </p:txBody>
      </p:sp>
      <p:sp>
        <p:nvSpPr>
          <p:cNvPr id="305" name="15 — DO NOT Commands"/>
          <p:cNvSpPr txBox="1"/>
          <p:nvPr/>
        </p:nvSpPr>
        <p:spPr>
          <a:xfrm>
            <a:off x="1248331" y="2826420"/>
            <a:ext cx="20977982" cy="871319"/>
          </a:xfrm>
          <a:prstGeom prst="rect">
            <a:avLst/>
          </a:prstGeom>
          <a:solidFill>
            <a:schemeClr val="accent5">
              <a:lumOff val="-29866"/>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825500">
              <a:defRPr spc="336" sz="4800">
                <a:solidFill>
                  <a:srgbClr val="FFFFFF"/>
                </a:solidFill>
                <a:latin typeface="Helvetica Neue Medium"/>
                <a:ea typeface="Helvetica Neue Medium"/>
                <a:cs typeface="Helvetica Neue Medium"/>
                <a:sym typeface="Helvetica Neue Medium"/>
              </a:defRPr>
            </a:pPr>
            <a:r>
              <a:t>15 — </a:t>
            </a:r>
            <a:r>
              <a:rPr b="1" i="1">
                <a:latin typeface="+mn-lt"/>
                <a:ea typeface="+mn-ea"/>
                <a:cs typeface="+mn-cs"/>
                <a:sym typeface="Helvetica Neue"/>
              </a:rPr>
              <a:t>DO NOT</a:t>
            </a:r>
            <a:r>
              <a:t> Commands</a:t>
            </a:r>
          </a:p>
        </p:txBody>
      </p:sp>
      <p:sp>
        <p:nvSpPr>
          <p:cNvPr id="306" name="Have passions for one another (men)"/>
          <p:cNvSpPr txBox="1"/>
          <p:nvPr/>
        </p:nvSpPr>
        <p:spPr>
          <a:xfrm>
            <a:off x="1242869" y="5406148"/>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Have passions for one another (men)</a:t>
            </a:r>
          </a:p>
        </p:txBody>
      </p:sp>
      <p:sp>
        <p:nvSpPr>
          <p:cNvPr id="307" name="Pass judgement on one another"/>
          <p:cNvSpPr txBox="1"/>
          <p:nvPr/>
        </p:nvSpPr>
        <p:spPr>
          <a:xfrm>
            <a:off x="1242869" y="8131592"/>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Pass judgement on one another</a:t>
            </a:r>
          </a:p>
        </p:txBody>
      </p:sp>
      <p:sp>
        <p:nvSpPr>
          <p:cNvPr id="308" name="Have lawsuits with one another"/>
          <p:cNvSpPr txBox="1"/>
          <p:nvPr/>
        </p:nvSpPr>
        <p:spPr>
          <a:xfrm>
            <a:off x="1242869" y="7018223"/>
            <a:ext cx="10754574" cy="746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Have lawsuits with one another</a:t>
            </a:r>
          </a:p>
        </p:txBody>
      </p:sp>
      <p:sp>
        <p:nvSpPr>
          <p:cNvPr id="309" name="Deprive one another (husbands &amp; wives)"/>
          <p:cNvSpPr txBox="1"/>
          <p:nvPr/>
        </p:nvSpPr>
        <p:spPr>
          <a:xfrm>
            <a:off x="1242869" y="4310126"/>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Deprive one another (husbands &amp; wives)</a:t>
            </a:r>
          </a:p>
        </p:txBody>
      </p:sp>
      <p:sp>
        <p:nvSpPr>
          <p:cNvPr id="310" name="Measure yourselves by one another"/>
          <p:cNvSpPr txBox="1"/>
          <p:nvPr/>
        </p:nvSpPr>
        <p:spPr>
          <a:xfrm>
            <a:off x="1242869" y="11072936"/>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Measure yourselves by one another</a:t>
            </a:r>
          </a:p>
        </p:txBody>
      </p:sp>
      <p:sp>
        <p:nvSpPr>
          <p:cNvPr id="311" name="Compare yourselves to one another"/>
          <p:cNvSpPr txBox="1"/>
          <p:nvPr/>
        </p:nvSpPr>
        <p:spPr>
          <a:xfrm>
            <a:off x="1242869" y="12168958"/>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Compare yourselves to one another</a:t>
            </a:r>
          </a:p>
        </p:txBody>
      </p:sp>
      <p:sp>
        <p:nvSpPr>
          <p:cNvPr id="312" name="Bite and devour one another"/>
          <p:cNvSpPr txBox="1"/>
          <p:nvPr/>
        </p:nvSpPr>
        <p:spPr>
          <a:xfrm>
            <a:off x="12914169" y="5467206"/>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Bite and devour one another</a:t>
            </a:r>
          </a:p>
        </p:txBody>
      </p:sp>
      <p:sp>
        <p:nvSpPr>
          <p:cNvPr id="313" name="Provoke one another"/>
          <p:cNvSpPr txBox="1"/>
          <p:nvPr/>
        </p:nvSpPr>
        <p:spPr>
          <a:xfrm>
            <a:off x="12914169" y="8914398"/>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Provoke one another</a:t>
            </a:r>
          </a:p>
        </p:txBody>
      </p:sp>
      <p:sp>
        <p:nvSpPr>
          <p:cNvPr id="314" name="Consumed by one another"/>
          <p:cNvSpPr txBox="1"/>
          <p:nvPr/>
        </p:nvSpPr>
        <p:spPr>
          <a:xfrm>
            <a:off x="12914169" y="6616270"/>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Consumed by one another</a:t>
            </a:r>
          </a:p>
        </p:txBody>
      </p:sp>
      <p:sp>
        <p:nvSpPr>
          <p:cNvPr id="315" name="Envy one another"/>
          <p:cNvSpPr txBox="1"/>
          <p:nvPr/>
        </p:nvSpPr>
        <p:spPr>
          <a:xfrm>
            <a:off x="1242869" y="9976914"/>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Envy one another</a:t>
            </a:r>
          </a:p>
        </p:txBody>
      </p:sp>
      <p:sp>
        <p:nvSpPr>
          <p:cNvPr id="316" name="Lie to one another"/>
          <p:cNvSpPr txBox="1"/>
          <p:nvPr/>
        </p:nvSpPr>
        <p:spPr>
          <a:xfrm>
            <a:off x="12914169" y="10063463"/>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Lie to one another</a:t>
            </a:r>
          </a:p>
        </p:txBody>
      </p:sp>
      <p:sp>
        <p:nvSpPr>
          <p:cNvPr id="317" name="Speak evil to one another"/>
          <p:cNvSpPr txBox="1"/>
          <p:nvPr/>
        </p:nvSpPr>
        <p:spPr>
          <a:xfrm>
            <a:off x="12914169" y="11212527"/>
            <a:ext cx="10754574"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Speak evil to one another</a:t>
            </a:r>
          </a:p>
        </p:txBody>
      </p:sp>
      <p:sp>
        <p:nvSpPr>
          <p:cNvPr id="318" name="Grumble against one another"/>
          <p:cNvSpPr txBox="1"/>
          <p:nvPr/>
        </p:nvSpPr>
        <p:spPr>
          <a:xfrm>
            <a:off x="12914169" y="4318142"/>
            <a:ext cx="10754574" cy="746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Grumble against one another</a:t>
            </a:r>
          </a:p>
        </p:txBody>
      </p:sp>
      <p:sp>
        <p:nvSpPr>
          <p:cNvPr id="319" name="Line"/>
          <p:cNvSpPr/>
          <p:nvPr/>
        </p:nvSpPr>
        <p:spPr>
          <a:xfrm>
            <a:off x="1807633" y="2193316"/>
            <a:ext cx="20125267"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1" name="What’s The Nature of the One Another Commands?"/>
          <p:cNvSpPr txBox="1"/>
          <p:nvPr/>
        </p:nvSpPr>
        <p:spPr>
          <a:xfrm>
            <a:off x="884766" y="1265432"/>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defTabSz="2096971">
              <a:lnSpc>
                <a:spcPct val="80000"/>
              </a:lnSpc>
              <a:defRPr b="1" spc="-146" sz="7310">
                <a:solidFill>
                  <a:srgbClr val="000000"/>
                </a:solidFill>
              </a:defRPr>
            </a:lvl1pPr>
          </a:lstStyle>
          <a:p>
            <a:pPr/>
            <a:r>
              <a:t>What’s The Nature of the One Another Commands?</a:t>
            </a:r>
          </a:p>
        </p:txBody>
      </p:sp>
      <p:pic>
        <p:nvPicPr>
          <p:cNvPr id="322"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324" name="14 — Live in Peace and Harmony"/>
          <p:cNvSpPr txBox="1"/>
          <p:nvPr/>
        </p:nvSpPr>
        <p:spPr>
          <a:xfrm>
            <a:off x="1646005" y="9453536"/>
            <a:ext cx="10703773" cy="871318"/>
          </a:xfrm>
          <a:prstGeom prst="rect">
            <a:avLst/>
          </a:prstGeom>
          <a:solidFill>
            <a:schemeClr val="accent5">
              <a:lumOff val="-29866"/>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825500">
              <a:defRPr sz="4800">
                <a:solidFill>
                  <a:srgbClr val="FFFFFF"/>
                </a:solidFill>
                <a:latin typeface="Helvetica Neue Medium"/>
                <a:ea typeface="Helvetica Neue Medium"/>
                <a:cs typeface="Helvetica Neue Medium"/>
                <a:sym typeface="Helvetica Neue Medium"/>
              </a:defRPr>
            </a:lvl1pPr>
          </a:lstStyle>
          <a:p>
            <a:pPr/>
            <a:r>
              <a:t> 14 — Live in Peace and Harmony</a:t>
            </a:r>
          </a:p>
        </p:txBody>
      </p:sp>
      <p:sp>
        <p:nvSpPr>
          <p:cNvPr id="325" name="Line"/>
          <p:cNvSpPr/>
          <p:nvPr/>
        </p:nvSpPr>
        <p:spPr>
          <a:xfrm>
            <a:off x="1807633" y="2650516"/>
            <a:ext cx="20125267" cy="1"/>
          </a:xfrm>
          <a:prstGeom prst="line">
            <a:avLst/>
          </a:prstGeom>
          <a:ln w="25400">
            <a:solidFill>
              <a:srgbClr val="929292"/>
            </a:solidFill>
            <a:miter lim="400000"/>
          </a:ln>
        </p:spPr>
        <p:txBody>
          <a:bodyPr lIns="50800" tIns="50800" rIns="50800" bIns="50800" anchor="ctr"/>
          <a:lstStyle/>
          <a:p>
            <a:pPr/>
          </a:p>
        </p:txBody>
      </p:sp>
      <p:sp>
        <p:nvSpPr>
          <p:cNvPr id="326" name="2 — Teach and Instruct"/>
          <p:cNvSpPr txBox="1"/>
          <p:nvPr/>
        </p:nvSpPr>
        <p:spPr>
          <a:xfrm>
            <a:off x="1646005" y="4411635"/>
            <a:ext cx="10703773" cy="871319"/>
          </a:xfrm>
          <a:prstGeom prst="rect">
            <a:avLst/>
          </a:prstGeom>
          <a:solidFill>
            <a:schemeClr val="accent5">
              <a:lumOff val="-29866"/>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825500">
              <a:defRPr sz="4800">
                <a:solidFill>
                  <a:srgbClr val="FFFFFF"/>
                </a:solidFill>
                <a:latin typeface="Helvetica Neue Medium"/>
                <a:ea typeface="Helvetica Neue Medium"/>
                <a:cs typeface="Helvetica Neue Medium"/>
                <a:sym typeface="Helvetica Neue Medium"/>
              </a:defRPr>
            </a:lvl1pPr>
          </a:lstStyle>
          <a:p>
            <a:pPr/>
            <a:r>
              <a:t>   2 — Teach and Instruct</a:t>
            </a:r>
          </a:p>
        </p:txBody>
      </p:sp>
      <p:sp>
        <p:nvSpPr>
          <p:cNvPr id="327" name="8 — Social Settings"/>
          <p:cNvSpPr txBox="1"/>
          <p:nvPr/>
        </p:nvSpPr>
        <p:spPr>
          <a:xfrm>
            <a:off x="1646005" y="6092269"/>
            <a:ext cx="10703774" cy="871318"/>
          </a:xfrm>
          <a:prstGeom prst="rect">
            <a:avLst/>
          </a:prstGeom>
          <a:solidFill>
            <a:schemeClr val="accent5">
              <a:lumOff val="-29866"/>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825500">
              <a:defRPr sz="4800">
                <a:solidFill>
                  <a:srgbClr val="FFFFFF"/>
                </a:solidFill>
                <a:latin typeface="Helvetica Neue Medium"/>
                <a:ea typeface="Helvetica Neue Medium"/>
                <a:cs typeface="Helvetica Neue Medium"/>
                <a:sym typeface="Helvetica Neue Medium"/>
              </a:defRPr>
            </a:lvl1pPr>
          </a:lstStyle>
          <a:p>
            <a:pPr/>
            <a:r>
              <a:t>   8 — Social Settings</a:t>
            </a:r>
          </a:p>
        </p:txBody>
      </p:sp>
      <p:sp>
        <p:nvSpPr>
          <p:cNvPr id="328" name="15 — DO NOT Commands"/>
          <p:cNvSpPr txBox="1"/>
          <p:nvPr/>
        </p:nvSpPr>
        <p:spPr>
          <a:xfrm>
            <a:off x="1646005" y="11134169"/>
            <a:ext cx="10703773" cy="871318"/>
          </a:xfrm>
          <a:prstGeom prst="rect">
            <a:avLst/>
          </a:prstGeom>
          <a:solidFill>
            <a:schemeClr val="accent5">
              <a:lumOff val="-29866"/>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825500">
              <a:defRPr spc="336" sz="4800">
                <a:solidFill>
                  <a:srgbClr val="FFFFFF"/>
                </a:solidFill>
                <a:latin typeface="Helvetica Neue Medium"/>
                <a:ea typeface="Helvetica Neue Medium"/>
                <a:cs typeface="Helvetica Neue Medium"/>
                <a:sym typeface="Helvetica Neue Medium"/>
              </a:defRPr>
            </a:pPr>
            <a:r>
              <a:t> 15 — </a:t>
            </a:r>
            <a:r>
              <a:rPr b="1" i="1">
                <a:latin typeface="+mn-lt"/>
                <a:ea typeface="+mn-ea"/>
                <a:cs typeface="+mn-cs"/>
                <a:sym typeface="Helvetica Neue"/>
              </a:rPr>
              <a:t>DO NOT</a:t>
            </a:r>
            <a:r>
              <a:t> Commands</a:t>
            </a:r>
          </a:p>
        </p:txBody>
      </p:sp>
      <p:sp>
        <p:nvSpPr>
          <p:cNvPr id="329" name="13 — Another Is Weak / Needs Help"/>
          <p:cNvSpPr txBox="1"/>
          <p:nvPr/>
        </p:nvSpPr>
        <p:spPr>
          <a:xfrm>
            <a:off x="1646005" y="7772902"/>
            <a:ext cx="10703773" cy="871318"/>
          </a:xfrm>
          <a:prstGeom prst="rect">
            <a:avLst/>
          </a:prstGeom>
          <a:solidFill>
            <a:schemeClr val="accent5">
              <a:lumOff val="-29866"/>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825500">
              <a:defRPr sz="4800">
                <a:solidFill>
                  <a:srgbClr val="FFFFFF"/>
                </a:solidFill>
                <a:latin typeface="Helvetica Neue Medium"/>
                <a:ea typeface="Helvetica Neue Medium"/>
                <a:cs typeface="Helvetica Neue Medium"/>
                <a:sym typeface="Helvetica Neue Medium"/>
              </a:defRPr>
            </a:lvl1pPr>
          </a:lstStyle>
          <a:p>
            <a:pPr/>
            <a:r>
              <a:t> 13 — Another Is Weak / Needs Help</a:t>
            </a:r>
          </a:p>
        </p:txBody>
      </p:sp>
      <p:sp>
        <p:nvSpPr>
          <p:cNvPr id="330" name="Love one another!"/>
          <p:cNvSpPr txBox="1"/>
          <p:nvPr/>
        </p:nvSpPr>
        <p:spPr>
          <a:xfrm>
            <a:off x="12448410" y="4213777"/>
            <a:ext cx="11361278" cy="126703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i="1" spc="539" sz="7700">
                <a:solidFill>
                  <a:srgbClr val="000000"/>
                </a:solidFill>
              </a:defRPr>
            </a:lvl1pPr>
          </a:lstStyle>
          <a:p>
            <a:pPr/>
            <a:r>
              <a:t>Love one another!</a:t>
            </a:r>
          </a:p>
        </p:txBody>
      </p:sp>
      <p:grpSp>
        <p:nvGrpSpPr>
          <p:cNvPr id="335" name="Group"/>
          <p:cNvGrpSpPr/>
          <p:nvPr/>
        </p:nvGrpSpPr>
        <p:grpSpPr>
          <a:xfrm>
            <a:off x="15286682" y="6174549"/>
            <a:ext cx="4837699" cy="4465879"/>
            <a:chOff x="-61139" y="-59471"/>
            <a:chExt cx="4837697" cy="4465878"/>
          </a:xfrm>
        </p:grpSpPr>
        <p:grpSp>
          <p:nvGrpSpPr>
            <p:cNvPr id="333" name="Heart"/>
            <p:cNvGrpSpPr/>
            <p:nvPr/>
          </p:nvGrpSpPr>
          <p:grpSpPr>
            <a:xfrm rot="652419">
              <a:off x="253776" y="303855"/>
              <a:ext cx="4207866" cy="3739227"/>
              <a:chOff x="0" y="0"/>
              <a:chExt cx="4207864" cy="3739226"/>
            </a:xfrm>
          </p:grpSpPr>
          <p:sp>
            <p:nvSpPr>
              <p:cNvPr id="332" name="Heart"/>
              <p:cNvSpPr/>
              <p:nvPr/>
            </p:nvSpPr>
            <p:spPr>
              <a:xfrm>
                <a:off x="50799" y="50799"/>
                <a:ext cx="4106266" cy="3628781"/>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rgbClr val="ED220D"/>
              </a:solidFill>
              <a:ln>
                <a:noFill/>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pic>
            <p:nvPicPr>
              <p:cNvPr id="331" name="Heart Heart" descr="Heart Heart"/>
              <p:cNvPicPr>
                <a:picLocks noChangeAspect="0"/>
              </p:cNvPicPr>
              <p:nvPr/>
            </p:nvPicPr>
            <p:blipFill>
              <a:blip r:embed="rId3">
                <a:extLst/>
              </a:blip>
              <a:stretch>
                <a:fillRect/>
              </a:stretch>
            </p:blipFill>
            <p:spPr>
              <a:xfrm>
                <a:off x="-1" y="0"/>
                <a:ext cx="4207866" cy="3739227"/>
              </a:xfrm>
              <a:prstGeom prst="rect">
                <a:avLst/>
              </a:prstGeom>
              <a:effectLst/>
            </p:spPr>
          </p:pic>
        </p:grpSp>
        <p:sp>
          <p:nvSpPr>
            <p:cNvPr id="334" name="17X"/>
            <p:cNvSpPr txBox="1"/>
            <p:nvPr/>
          </p:nvSpPr>
          <p:spPr>
            <a:xfrm>
              <a:off x="1799582" y="1387367"/>
              <a:ext cx="1500093" cy="130474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5700">
                  <a:solidFill>
                    <a:srgbClr val="000000"/>
                  </a:solidFill>
                  <a:latin typeface="Noteworthy Bold"/>
                  <a:ea typeface="Noteworthy Bold"/>
                  <a:cs typeface="Noteworthy Bold"/>
                  <a:sym typeface="Noteworthy Bold"/>
                </a:defRPr>
              </a:lvl1pPr>
            </a:lstStyle>
            <a:p>
              <a:pPr/>
              <a:r>
                <a:t>17X</a:t>
              </a:r>
            </a:p>
          </p:txBody>
        </p:sp>
      </p:grpSp>
      <p:sp>
        <p:nvSpPr>
          <p:cNvPr id="336" name="52"/>
          <p:cNvSpPr/>
          <p:nvPr/>
        </p:nvSpPr>
        <p:spPr>
          <a:xfrm>
            <a:off x="1515533" y="2937626"/>
            <a:ext cx="1306088" cy="1174201"/>
          </a:xfrm>
          <a:prstGeom prst="ellipse">
            <a:avLst/>
          </a:prstGeom>
          <a:solidFill>
            <a:schemeClr val="accent5">
              <a:lumOff val="-29866"/>
            </a:schemeClr>
          </a:solidFill>
          <a:ln w="635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4200">
                <a:solidFill>
                  <a:srgbClr val="FFFFFF"/>
                </a:solidFill>
                <a:latin typeface="Helvetica Neue Medium"/>
                <a:ea typeface="Helvetica Neue Medium"/>
                <a:cs typeface="Helvetica Neue Medium"/>
                <a:sym typeface="Helvetica Neue Medium"/>
              </a:defRPr>
            </a:lvl1pPr>
          </a:lstStyle>
          <a:p>
            <a:pPr/>
            <a:r>
              <a:t>52</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 grpId="1" fill="hold">
                                  <p:stCondLst>
                                    <p:cond delay="0"/>
                                  </p:stCondLst>
                                  <p:iterate type="lt" backwards="0">
                                    <p:tmAbs val="0"/>
                                  </p:iterate>
                                  <p:childTnLst>
                                    <p:set>
                                      <p:cBhvr>
                                        <p:cTn id="6" fill="hold"/>
                                        <p:tgtEl>
                                          <p:spTgt spid="326"/>
                                        </p:tgtEl>
                                        <p:attrNameLst>
                                          <p:attrName>style.visibility</p:attrName>
                                        </p:attrNameLst>
                                      </p:cBhvr>
                                      <p:to>
                                        <p:strVal val="visible"/>
                                      </p:to>
                                    </p:set>
                                    <p:anim calcmode="lin" valueType="num">
                                      <p:cBhvr>
                                        <p:cTn id="7" dur="1000" fill="hold"/>
                                        <p:tgtEl>
                                          <p:spTgt spid="326"/>
                                        </p:tgtEl>
                                        <p:attrNameLst>
                                          <p:attrName>ppt_x</p:attrName>
                                        </p:attrNameLst>
                                      </p:cBhvr>
                                      <p:tavLst>
                                        <p:tav tm="0">
                                          <p:val>
                                            <p:strVal val="0-#ppt_w/2"/>
                                          </p:val>
                                        </p:tav>
                                        <p:tav tm="100000">
                                          <p:val>
                                            <p:strVal val="#ppt_x"/>
                                          </p:val>
                                        </p:tav>
                                      </p:tavLst>
                                    </p:anim>
                                    <p:anim calcmode="lin" valueType="num">
                                      <p:cBhvr>
                                        <p:cTn id="8" dur="1000" fill="hold"/>
                                        <p:tgtEl>
                                          <p:spTgt spid="326"/>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Class="entr" nodeType="afterEffect" presetSubtype="8" presetID="2" grpId="2" fill="hold">
                                  <p:stCondLst>
                                    <p:cond delay="200"/>
                                  </p:stCondLst>
                                  <p:iterate type="lt" backwards="0">
                                    <p:tmAbs val="0"/>
                                  </p:iterate>
                                  <p:childTnLst>
                                    <p:set>
                                      <p:cBhvr>
                                        <p:cTn id="11" fill="hold"/>
                                        <p:tgtEl>
                                          <p:spTgt spid="327"/>
                                        </p:tgtEl>
                                        <p:attrNameLst>
                                          <p:attrName>style.visibility</p:attrName>
                                        </p:attrNameLst>
                                      </p:cBhvr>
                                      <p:to>
                                        <p:strVal val="visible"/>
                                      </p:to>
                                    </p:set>
                                    <p:anim calcmode="lin" valueType="num">
                                      <p:cBhvr>
                                        <p:cTn id="12" dur="1000" fill="hold"/>
                                        <p:tgtEl>
                                          <p:spTgt spid="327"/>
                                        </p:tgtEl>
                                        <p:attrNameLst>
                                          <p:attrName>ppt_x</p:attrName>
                                        </p:attrNameLst>
                                      </p:cBhvr>
                                      <p:tavLst>
                                        <p:tav tm="0">
                                          <p:val>
                                            <p:strVal val="0-#ppt_w/2"/>
                                          </p:val>
                                        </p:tav>
                                        <p:tav tm="100000">
                                          <p:val>
                                            <p:strVal val="#ppt_x"/>
                                          </p:val>
                                        </p:tav>
                                      </p:tavLst>
                                    </p:anim>
                                    <p:anim calcmode="lin" valueType="num">
                                      <p:cBhvr>
                                        <p:cTn id="13" dur="1000" fill="hold"/>
                                        <p:tgtEl>
                                          <p:spTgt spid="327"/>
                                        </p:tgtEl>
                                        <p:attrNameLst>
                                          <p:attrName>ppt_y</p:attrName>
                                        </p:attrNameLst>
                                      </p:cBhvr>
                                      <p:tavLst>
                                        <p:tav tm="0">
                                          <p:val>
                                            <p:strVal val="#ppt_y"/>
                                          </p:val>
                                        </p:tav>
                                        <p:tav tm="100000">
                                          <p:val>
                                            <p:strVal val="#ppt_y"/>
                                          </p:val>
                                        </p:tav>
                                      </p:tavLst>
                                    </p:anim>
                                  </p:childTnLst>
                                </p:cTn>
                              </p:par>
                            </p:childTnLst>
                          </p:cTn>
                        </p:par>
                        <p:par>
                          <p:cTn id="14" fill="hold">
                            <p:stCondLst>
                              <p:cond delay="2200"/>
                            </p:stCondLst>
                            <p:childTnLst>
                              <p:par>
                                <p:cTn id="15" presetClass="entr" nodeType="afterEffect" presetSubtype="8" presetID="2" grpId="3" fill="hold">
                                  <p:stCondLst>
                                    <p:cond delay="200"/>
                                  </p:stCondLst>
                                  <p:iterate type="lt" backwards="0">
                                    <p:tmAbs val="0"/>
                                  </p:iterate>
                                  <p:childTnLst>
                                    <p:set>
                                      <p:cBhvr>
                                        <p:cTn id="16" fill="hold"/>
                                        <p:tgtEl>
                                          <p:spTgt spid="329"/>
                                        </p:tgtEl>
                                        <p:attrNameLst>
                                          <p:attrName>style.visibility</p:attrName>
                                        </p:attrNameLst>
                                      </p:cBhvr>
                                      <p:to>
                                        <p:strVal val="visible"/>
                                      </p:to>
                                    </p:set>
                                    <p:anim calcmode="lin" valueType="num">
                                      <p:cBhvr>
                                        <p:cTn id="17" dur="1250" fill="hold"/>
                                        <p:tgtEl>
                                          <p:spTgt spid="329"/>
                                        </p:tgtEl>
                                        <p:attrNameLst>
                                          <p:attrName>ppt_x</p:attrName>
                                        </p:attrNameLst>
                                      </p:cBhvr>
                                      <p:tavLst>
                                        <p:tav tm="0">
                                          <p:val>
                                            <p:strVal val="0-#ppt_w/2"/>
                                          </p:val>
                                        </p:tav>
                                        <p:tav tm="100000">
                                          <p:val>
                                            <p:strVal val="#ppt_x"/>
                                          </p:val>
                                        </p:tav>
                                      </p:tavLst>
                                    </p:anim>
                                    <p:anim calcmode="lin" valueType="num">
                                      <p:cBhvr>
                                        <p:cTn id="18" dur="1250" fill="hold"/>
                                        <p:tgtEl>
                                          <p:spTgt spid="329"/>
                                        </p:tgtEl>
                                        <p:attrNameLst>
                                          <p:attrName>ppt_y</p:attrName>
                                        </p:attrNameLst>
                                      </p:cBhvr>
                                      <p:tavLst>
                                        <p:tav tm="0">
                                          <p:val>
                                            <p:strVal val="#ppt_y"/>
                                          </p:val>
                                        </p:tav>
                                        <p:tav tm="100000">
                                          <p:val>
                                            <p:strVal val="#ppt_y"/>
                                          </p:val>
                                        </p:tav>
                                      </p:tavLst>
                                    </p:anim>
                                  </p:childTnLst>
                                </p:cTn>
                              </p:par>
                            </p:childTnLst>
                          </p:cTn>
                        </p:par>
                        <p:par>
                          <p:cTn id="19" fill="hold">
                            <p:stCondLst>
                              <p:cond delay="3650"/>
                            </p:stCondLst>
                            <p:childTnLst>
                              <p:par>
                                <p:cTn id="20" presetClass="entr" nodeType="afterEffect" presetSubtype="8" presetID="2" grpId="4" fill="hold">
                                  <p:stCondLst>
                                    <p:cond delay="200"/>
                                  </p:stCondLst>
                                  <p:iterate type="lt" backwards="0">
                                    <p:tmAbs val="0"/>
                                  </p:iterate>
                                  <p:childTnLst>
                                    <p:set>
                                      <p:cBhvr>
                                        <p:cTn id="21" fill="hold"/>
                                        <p:tgtEl>
                                          <p:spTgt spid="324"/>
                                        </p:tgtEl>
                                        <p:attrNameLst>
                                          <p:attrName>style.visibility</p:attrName>
                                        </p:attrNameLst>
                                      </p:cBhvr>
                                      <p:to>
                                        <p:strVal val="visible"/>
                                      </p:to>
                                    </p:set>
                                    <p:anim calcmode="lin" valueType="num">
                                      <p:cBhvr>
                                        <p:cTn id="22" dur="1250" fill="hold"/>
                                        <p:tgtEl>
                                          <p:spTgt spid="324"/>
                                        </p:tgtEl>
                                        <p:attrNameLst>
                                          <p:attrName>ppt_x</p:attrName>
                                        </p:attrNameLst>
                                      </p:cBhvr>
                                      <p:tavLst>
                                        <p:tav tm="0">
                                          <p:val>
                                            <p:strVal val="0-#ppt_w/2"/>
                                          </p:val>
                                        </p:tav>
                                        <p:tav tm="100000">
                                          <p:val>
                                            <p:strVal val="#ppt_x"/>
                                          </p:val>
                                        </p:tav>
                                      </p:tavLst>
                                    </p:anim>
                                    <p:anim calcmode="lin" valueType="num">
                                      <p:cBhvr>
                                        <p:cTn id="23" dur="1250" fill="hold"/>
                                        <p:tgtEl>
                                          <p:spTgt spid="324"/>
                                        </p:tgtEl>
                                        <p:attrNameLst>
                                          <p:attrName>ppt_y</p:attrName>
                                        </p:attrNameLst>
                                      </p:cBhvr>
                                      <p:tavLst>
                                        <p:tav tm="0">
                                          <p:val>
                                            <p:strVal val="#ppt_y"/>
                                          </p:val>
                                        </p:tav>
                                        <p:tav tm="100000">
                                          <p:val>
                                            <p:strVal val="#ppt_y"/>
                                          </p:val>
                                        </p:tav>
                                      </p:tavLst>
                                    </p:anim>
                                  </p:childTnLst>
                                </p:cTn>
                              </p:par>
                            </p:childTnLst>
                          </p:cTn>
                        </p:par>
                        <p:par>
                          <p:cTn id="24" fill="hold">
                            <p:stCondLst>
                              <p:cond delay="5100"/>
                            </p:stCondLst>
                            <p:childTnLst>
                              <p:par>
                                <p:cTn id="25" presetClass="entr" nodeType="afterEffect" presetSubtype="8" presetID="2" grpId="5" fill="hold">
                                  <p:stCondLst>
                                    <p:cond delay="200"/>
                                  </p:stCondLst>
                                  <p:iterate type="lt" backwards="0">
                                    <p:tmAbs val="0"/>
                                  </p:iterate>
                                  <p:childTnLst>
                                    <p:set>
                                      <p:cBhvr>
                                        <p:cTn id="26" fill="hold"/>
                                        <p:tgtEl>
                                          <p:spTgt spid="328"/>
                                        </p:tgtEl>
                                        <p:attrNameLst>
                                          <p:attrName>style.visibility</p:attrName>
                                        </p:attrNameLst>
                                      </p:cBhvr>
                                      <p:to>
                                        <p:strVal val="visible"/>
                                      </p:to>
                                    </p:set>
                                    <p:anim calcmode="lin" valueType="num">
                                      <p:cBhvr>
                                        <p:cTn id="27" dur="1250" fill="hold"/>
                                        <p:tgtEl>
                                          <p:spTgt spid="328"/>
                                        </p:tgtEl>
                                        <p:attrNameLst>
                                          <p:attrName>ppt_x</p:attrName>
                                        </p:attrNameLst>
                                      </p:cBhvr>
                                      <p:tavLst>
                                        <p:tav tm="0">
                                          <p:val>
                                            <p:strVal val="0-#ppt_w/2"/>
                                          </p:val>
                                        </p:tav>
                                        <p:tav tm="100000">
                                          <p:val>
                                            <p:strVal val="#ppt_x"/>
                                          </p:val>
                                        </p:tav>
                                      </p:tavLst>
                                    </p:anim>
                                    <p:anim calcmode="lin" valueType="num">
                                      <p:cBhvr>
                                        <p:cTn id="28" dur="1250" fill="hold"/>
                                        <p:tgtEl>
                                          <p:spTgt spid="328"/>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Class="entr" nodeType="clickEffect" presetSubtype="2" presetID="2" grpId="6" fill="hold">
                                  <p:stCondLst>
                                    <p:cond delay="0"/>
                                  </p:stCondLst>
                                  <p:iterate type="lt" backwards="0">
                                    <p:tmAbs val="0"/>
                                  </p:iterate>
                                  <p:childTnLst>
                                    <p:set>
                                      <p:cBhvr>
                                        <p:cTn id="32" fill="hold"/>
                                        <p:tgtEl>
                                          <p:spTgt spid="330"/>
                                        </p:tgtEl>
                                        <p:attrNameLst>
                                          <p:attrName>style.visibility</p:attrName>
                                        </p:attrNameLst>
                                      </p:cBhvr>
                                      <p:to>
                                        <p:strVal val="visible"/>
                                      </p:to>
                                    </p:set>
                                    <p:anim calcmode="lin" valueType="num">
                                      <p:cBhvr>
                                        <p:cTn id="33" dur="1000" fill="hold"/>
                                        <p:tgtEl>
                                          <p:spTgt spid="330"/>
                                        </p:tgtEl>
                                        <p:attrNameLst>
                                          <p:attrName>ppt_x</p:attrName>
                                        </p:attrNameLst>
                                      </p:cBhvr>
                                      <p:tavLst>
                                        <p:tav tm="0">
                                          <p:val>
                                            <p:strVal val="1+#ppt_w/2"/>
                                          </p:val>
                                        </p:tav>
                                        <p:tav tm="100000">
                                          <p:val>
                                            <p:strVal val="#ppt_x"/>
                                          </p:val>
                                        </p:tav>
                                      </p:tavLst>
                                    </p:anim>
                                    <p:anim calcmode="lin" valueType="num">
                                      <p:cBhvr>
                                        <p:cTn id="34" dur="1000" fill="hold"/>
                                        <p:tgtEl>
                                          <p:spTgt spid="330"/>
                                        </p:tgtEl>
                                        <p:attrNameLst>
                                          <p:attrName>ppt_y</p:attrName>
                                        </p:attrNameLst>
                                      </p:cBhvr>
                                      <p:tavLst>
                                        <p:tav tm="0">
                                          <p:val>
                                            <p:strVal val="#ppt_y"/>
                                          </p:val>
                                        </p:tav>
                                        <p:tav tm="100000">
                                          <p:val>
                                            <p:strVal val="#ppt_y"/>
                                          </p:val>
                                        </p:tav>
                                      </p:tavLst>
                                    </p:anim>
                                  </p:childTnLst>
                                </p:cTn>
                              </p:par>
                            </p:childTnLst>
                          </p:cTn>
                        </p:par>
                        <p:par>
                          <p:cTn id="35" fill="hold">
                            <p:stCondLst>
                              <p:cond delay="1000"/>
                            </p:stCondLst>
                            <p:childTnLst>
                              <p:par>
                                <p:cTn id="36" presetClass="entr" nodeType="afterEffect" presetSubtype="2" presetID="7" grpId="7" fill="hold">
                                  <p:stCondLst>
                                    <p:cond delay="200"/>
                                  </p:stCondLst>
                                  <p:iterate type="el" backwards="0">
                                    <p:tmAbs val="0"/>
                                  </p:iterate>
                                  <p:childTnLst>
                                    <p:set>
                                      <p:cBhvr>
                                        <p:cTn id="37" fill="hold"/>
                                        <p:tgtEl>
                                          <p:spTgt spid="335"/>
                                        </p:tgtEl>
                                        <p:attrNameLst>
                                          <p:attrName>style.visibility</p:attrName>
                                        </p:attrNameLst>
                                      </p:cBhvr>
                                      <p:to>
                                        <p:strVal val="visible"/>
                                      </p:to>
                                    </p:set>
                                    <p:anim calcmode="lin" valueType="num">
                                      <p:cBhvr>
                                        <p:cTn id="38" dur="1500" fill="hold"/>
                                        <p:tgtEl>
                                          <p:spTgt spid="335"/>
                                        </p:tgtEl>
                                        <p:attrNameLst>
                                          <p:attrName>ppt_x</p:attrName>
                                        </p:attrNameLst>
                                      </p:cBhvr>
                                      <p:tavLst>
                                        <p:tav tm="0">
                                          <p:val>
                                            <p:strVal val="1+#ppt_w/2"/>
                                          </p:val>
                                        </p:tav>
                                        <p:tav tm="100000">
                                          <p:val>
                                            <p:strVal val="#ppt_x"/>
                                          </p:val>
                                        </p:tav>
                                      </p:tavLst>
                                    </p:anim>
                                    <p:anim calcmode="lin" valueType="num">
                                      <p:cBhvr>
                                        <p:cTn id="39" dur="1500" fill="hold"/>
                                        <p:tgtEl>
                                          <p:spTgt spid="33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27" grpId="2"/>
      <p:bldP build="whole" bldLvl="1" animBg="1" rev="0" advAuto="0" spid="326" grpId="1"/>
      <p:bldP build="whole" bldLvl="1" animBg="1" rev="0" advAuto="0" spid="335" grpId="7"/>
      <p:bldP build="whole" bldLvl="1" animBg="1" rev="0" advAuto="0" spid="328" grpId="5"/>
      <p:bldP build="whole" bldLvl="1" animBg="1" rev="0" advAuto="0" spid="330" grpId="6"/>
      <p:bldP build="whole" bldLvl="1" animBg="1" rev="0" advAuto="0" spid="324" grpId="4"/>
      <p:bldP build="whole" bldLvl="1" animBg="1" rev="0" advAuto="0" spid="329" grpId="3"/>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8" name="What’s the Scriptural Basis of the…"/>
          <p:cNvSpPr txBox="1"/>
          <p:nvPr>
            <p:ph type="title"/>
          </p:nvPr>
        </p:nvSpPr>
        <p:spPr>
          <a:xfrm>
            <a:off x="1206498" y="2992966"/>
            <a:ext cx="22319254" cy="4648201"/>
          </a:xfrm>
          <a:prstGeom prst="rect">
            <a:avLst/>
          </a:prstGeom>
        </p:spPr>
        <p:txBody>
          <a:bodyPr/>
          <a:lstStyle/>
          <a:p>
            <a:pPr>
              <a:defRPr spc="-206" sz="10300"/>
            </a:pPr>
            <a:r>
              <a:t>What’s the Scriptural Basis of the </a:t>
            </a:r>
          </a:p>
          <a:p>
            <a:pPr>
              <a:defRPr spc="-206" sz="10300"/>
            </a:pPr>
          </a:p>
          <a:p>
            <a:pPr>
              <a:defRPr spc="-206" sz="10300"/>
            </a:pPr>
            <a:r>
              <a:t>Dominate One Another Command?</a:t>
            </a:r>
          </a:p>
        </p:txBody>
      </p:sp>
      <p:pic>
        <p:nvPicPr>
          <p:cNvPr id="339"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grpSp>
        <p:nvGrpSpPr>
          <p:cNvPr id="345" name="Group"/>
          <p:cNvGrpSpPr/>
          <p:nvPr/>
        </p:nvGrpSpPr>
        <p:grpSpPr>
          <a:xfrm>
            <a:off x="15642282" y="8088016"/>
            <a:ext cx="4837699" cy="4465879"/>
            <a:chOff x="-61139" y="-59471"/>
            <a:chExt cx="4837697" cy="4465878"/>
          </a:xfrm>
        </p:grpSpPr>
        <p:grpSp>
          <p:nvGrpSpPr>
            <p:cNvPr id="343" name="Heart"/>
            <p:cNvGrpSpPr/>
            <p:nvPr/>
          </p:nvGrpSpPr>
          <p:grpSpPr>
            <a:xfrm rot="652419">
              <a:off x="253776" y="303855"/>
              <a:ext cx="4207866" cy="3739227"/>
              <a:chOff x="0" y="0"/>
              <a:chExt cx="4207864" cy="3739226"/>
            </a:xfrm>
          </p:grpSpPr>
          <p:sp>
            <p:nvSpPr>
              <p:cNvPr id="342" name="Heart"/>
              <p:cNvSpPr/>
              <p:nvPr/>
            </p:nvSpPr>
            <p:spPr>
              <a:xfrm>
                <a:off x="50799" y="50799"/>
                <a:ext cx="4106266" cy="3628781"/>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rgbClr val="ED220D"/>
              </a:solidFill>
              <a:ln>
                <a:noFill/>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pic>
            <p:nvPicPr>
              <p:cNvPr id="341" name="Heart Heart" descr="Heart Heart"/>
              <p:cNvPicPr>
                <a:picLocks noChangeAspect="0"/>
              </p:cNvPicPr>
              <p:nvPr/>
            </p:nvPicPr>
            <p:blipFill>
              <a:blip r:embed="rId3">
                <a:extLst/>
              </a:blip>
              <a:stretch>
                <a:fillRect/>
              </a:stretch>
            </p:blipFill>
            <p:spPr>
              <a:xfrm>
                <a:off x="-1" y="0"/>
                <a:ext cx="4207866" cy="3739227"/>
              </a:xfrm>
              <a:prstGeom prst="rect">
                <a:avLst/>
              </a:prstGeom>
              <a:effectLst/>
            </p:spPr>
          </p:pic>
        </p:grpSp>
        <p:sp>
          <p:nvSpPr>
            <p:cNvPr id="344" name="17X"/>
            <p:cNvSpPr txBox="1"/>
            <p:nvPr/>
          </p:nvSpPr>
          <p:spPr>
            <a:xfrm>
              <a:off x="1799582" y="1387367"/>
              <a:ext cx="1500093" cy="130474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5700">
                  <a:solidFill>
                    <a:srgbClr val="000000"/>
                  </a:solidFill>
                  <a:latin typeface="Noteworthy Bold"/>
                  <a:ea typeface="Noteworthy Bold"/>
                  <a:cs typeface="Noteworthy Bold"/>
                  <a:sym typeface="Noteworthy Bold"/>
                </a:defRPr>
              </a:lvl1pPr>
            </a:lstStyle>
            <a:p>
              <a:pPr/>
              <a:r>
                <a:t>17X</a:t>
              </a:r>
            </a:p>
          </p:txBody>
        </p:sp>
      </p:grpSp>
      <p:pic>
        <p:nvPicPr>
          <p:cNvPr id="346" name="Oval Oval" descr="Oval Oval"/>
          <p:cNvPicPr>
            <a:picLocks noChangeAspect="0"/>
          </p:cNvPicPr>
          <p:nvPr/>
        </p:nvPicPr>
        <p:blipFill>
          <a:blip r:embed="rId4">
            <a:extLst/>
          </a:blip>
          <a:stretch>
            <a:fillRect/>
          </a:stretch>
        </p:blipFill>
        <p:spPr>
          <a:xfrm rot="10014941">
            <a:off x="17354647" y="9522814"/>
            <a:ext cx="1820617" cy="1448097"/>
          </a:xfrm>
          <a:prstGeom prst="rect">
            <a:avLst/>
          </a:prstGeom>
        </p:spPr>
      </p:pic>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9" name="Gospel of John — 13:1-5"/>
          <p:cNvSpPr txBox="1"/>
          <p:nvPr/>
        </p:nvSpPr>
        <p:spPr>
          <a:xfrm>
            <a:off x="647699" y="679426"/>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13:1-5</a:t>
            </a:r>
          </a:p>
        </p:txBody>
      </p:sp>
      <p:pic>
        <p:nvPicPr>
          <p:cNvPr id="350" name="Rectangle Rectangle" descr="Rectangle Rectangle"/>
          <p:cNvPicPr>
            <a:picLocks noChangeAspect="0"/>
          </p:cNvPicPr>
          <p:nvPr/>
        </p:nvPicPr>
        <p:blipFill>
          <a:blip r:embed="rId3">
            <a:extLst/>
          </a:blip>
          <a:stretch>
            <a:fillRect/>
          </a:stretch>
        </p:blipFill>
        <p:spPr>
          <a:xfrm>
            <a:off x="418557" y="500424"/>
            <a:ext cx="23546886" cy="12715152"/>
          </a:xfrm>
          <a:prstGeom prst="rect">
            <a:avLst/>
          </a:prstGeom>
        </p:spPr>
      </p:pic>
      <p:sp>
        <p:nvSpPr>
          <p:cNvPr id="352" name="1Now before the Feast of the Passover, when Jesus knew that his hour had come to depart out of this world to the Father, having loved his own who were in the world, he loved them to the end.…"/>
          <p:cNvSpPr txBox="1"/>
          <p:nvPr/>
        </p:nvSpPr>
        <p:spPr>
          <a:xfrm>
            <a:off x="663959" y="2109753"/>
            <a:ext cx="23056082" cy="1228671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sz="4400">
                <a:solidFill>
                  <a:srgbClr val="000000"/>
                </a:solidFill>
              </a:defRPr>
            </a:pPr>
            <a:r>
              <a:rPr baseline="31999"/>
              <a:t>1</a:t>
            </a:r>
            <a:r>
              <a:t>Now before the Feast of the Passover, when Jesus knew that his hour had come to depart out of this world to the Father, having loved his own who were in the world, he loved them to the end. </a:t>
            </a:r>
          </a:p>
          <a:p>
            <a:pPr algn="l">
              <a:lnSpc>
                <a:spcPct val="120000"/>
              </a:lnSpc>
              <a:spcBef>
                <a:spcPts val="4500"/>
              </a:spcBef>
              <a:defRPr sz="4400">
                <a:solidFill>
                  <a:srgbClr val="000000"/>
                </a:solidFill>
              </a:defRPr>
            </a:pPr>
            <a:r>
              <a:rPr baseline="31999"/>
              <a:t>2</a:t>
            </a:r>
            <a:r>
              <a:t>During supper, when the devil had already put it into the heart of Judas Iscariot, Simon’s son, to betray him, </a:t>
            </a:r>
          </a:p>
          <a:p>
            <a:pPr algn="l">
              <a:lnSpc>
                <a:spcPct val="120000"/>
              </a:lnSpc>
              <a:spcBef>
                <a:spcPts val="4500"/>
              </a:spcBef>
              <a:defRPr sz="4400">
                <a:solidFill>
                  <a:srgbClr val="000000"/>
                </a:solidFill>
              </a:defRPr>
            </a:pPr>
            <a:r>
              <a:rPr baseline="31999"/>
              <a:t>3</a:t>
            </a:r>
            <a:r>
              <a:t>Jesus, knowing that the Father had given all things into his hands, and that he had come from God and was going back to God, </a:t>
            </a:r>
          </a:p>
          <a:p>
            <a:pPr algn="l">
              <a:lnSpc>
                <a:spcPct val="120000"/>
              </a:lnSpc>
              <a:spcBef>
                <a:spcPts val="4500"/>
              </a:spcBef>
              <a:defRPr sz="4400">
                <a:solidFill>
                  <a:srgbClr val="000000"/>
                </a:solidFill>
              </a:defRPr>
            </a:pPr>
            <a:r>
              <a:rPr baseline="31999"/>
              <a:t>4</a:t>
            </a:r>
            <a:r>
              <a:t>rose from supper. He laid aside his outer garments, and taking a towel, tied it around his waist. </a:t>
            </a:r>
          </a:p>
          <a:p>
            <a:pPr algn="l">
              <a:lnSpc>
                <a:spcPct val="120000"/>
              </a:lnSpc>
              <a:spcBef>
                <a:spcPts val="4500"/>
              </a:spcBef>
              <a:defRPr sz="4400">
                <a:solidFill>
                  <a:srgbClr val="000000"/>
                </a:solidFill>
              </a:defRPr>
            </a:pPr>
            <a:r>
              <a:rPr baseline="31999"/>
              <a:t>5</a:t>
            </a:r>
            <a:r>
              <a:t>Then he poured water into a basin and began to wash the disciples’ feet and to wipe them with the towel that was wrapped around him. </a:t>
            </a:r>
          </a:p>
        </p:txBody>
      </p:sp>
      <p:sp>
        <p:nvSpPr>
          <p:cNvPr id="353" name="Line"/>
          <p:cNvSpPr/>
          <p:nvPr/>
        </p:nvSpPr>
        <p:spPr>
          <a:xfrm>
            <a:off x="960966" y="1952016"/>
            <a:ext cx="9159971"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7" name="Gospel of John — 13:6-11"/>
          <p:cNvSpPr txBox="1"/>
          <p:nvPr/>
        </p:nvSpPr>
        <p:spPr>
          <a:xfrm>
            <a:off x="664632" y="857226"/>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13:6-11</a:t>
            </a:r>
          </a:p>
        </p:txBody>
      </p:sp>
      <p:pic>
        <p:nvPicPr>
          <p:cNvPr id="358" name="Rectangle Rectangle" descr="Rectangle Rectangle"/>
          <p:cNvPicPr>
            <a:picLocks noChangeAspect="0"/>
          </p:cNvPicPr>
          <p:nvPr/>
        </p:nvPicPr>
        <p:blipFill>
          <a:blip r:embed="rId3">
            <a:extLst/>
          </a:blip>
          <a:stretch>
            <a:fillRect/>
          </a:stretch>
        </p:blipFill>
        <p:spPr>
          <a:xfrm>
            <a:off x="418557" y="500424"/>
            <a:ext cx="23546886" cy="12715152"/>
          </a:xfrm>
          <a:prstGeom prst="rect">
            <a:avLst/>
          </a:prstGeom>
        </p:spPr>
      </p:pic>
      <p:sp>
        <p:nvSpPr>
          <p:cNvPr id="360" name="Line"/>
          <p:cNvSpPr/>
          <p:nvPr/>
        </p:nvSpPr>
        <p:spPr>
          <a:xfrm>
            <a:off x="1011766" y="2172150"/>
            <a:ext cx="9596565" cy="1"/>
          </a:xfrm>
          <a:prstGeom prst="line">
            <a:avLst/>
          </a:prstGeom>
          <a:ln w="25400">
            <a:solidFill>
              <a:srgbClr val="929292"/>
            </a:solidFill>
            <a:miter lim="400000"/>
          </a:ln>
        </p:spPr>
        <p:txBody>
          <a:bodyPr lIns="50800" tIns="50800" rIns="50800" bIns="50800" anchor="ctr"/>
          <a:lstStyle/>
          <a:p>
            <a:pPr/>
          </a:p>
        </p:txBody>
      </p:sp>
      <p:sp>
        <p:nvSpPr>
          <p:cNvPr id="361" name="6He came to Simon Peter, who said to him, “Lord, do you wash my feet?”…"/>
          <p:cNvSpPr txBox="1"/>
          <p:nvPr/>
        </p:nvSpPr>
        <p:spPr>
          <a:xfrm>
            <a:off x="782493" y="2595352"/>
            <a:ext cx="23056082" cy="1012570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sz="4400">
                <a:solidFill>
                  <a:srgbClr val="000000"/>
                </a:solidFill>
              </a:defRPr>
            </a:pPr>
            <a:r>
              <a:rPr baseline="31999"/>
              <a:t>6</a:t>
            </a:r>
            <a:r>
              <a:t>He came to Simon Peter, who said to him, </a:t>
            </a:r>
            <a:r>
              <a:rPr i="1"/>
              <a:t>“Lord, do you wash my feet?” </a:t>
            </a:r>
            <a:endParaRPr i="1"/>
          </a:p>
          <a:p>
            <a:pPr algn="l">
              <a:lnSpc>
                <a:spcPct val="120000"/>
              </a:lnSpc>
              <a:spcBef>
                <a:spcPts val="4500"/>
              </a:spcBef>
              <a:defRPr sz="4400">
                <a:solidFill>
                  <a:srgbClr val="000000"/>
                </a:solidFill>
              </a:defRPr>
            </a:pPr>
            <a:r>
              <a:rPr baseline="31999"/>
              <a:t>7</a:t>
            </a:r>
            <a:r>
              <a:t>Jesus answered him, </a:t>
            </a:r>
            <a:r>
              <a:rPr b="1" i="1">
                <a:solidFill>
                  <a:schemeClr val="accent5">
                    <a:lumOff val="-29866"/>
                  </a:schemeClr>
                </a:solidFill>
              </a:rPr>
              <a:t>“What I am doing you do not understand now, but afterward you will understand.”</a:t>
            </a:r>
            <a:endParaRPr b="1" i="1">
              <a:solidFill>
                <a:schemeClr val="accent5">
                  <a:lumOff val="-29866"/>
                </a:schemeClr>
              </a:solidFill>
            </a:endParaRPr>
          </a:p>
          <a:p>
            <a:pPr algn="l">
              <a:lnSpc>
                <a:spcPct val="120000"/>
              </a:lnSpc>
              <a:spcBef>
                <a:spcPts val="4500"/>
              </a:spcBef>
              <a:defRPr sz="4400">
                <a:solidFill>
                  <a:srgbClr val="000000"/>
                </a:solidFill>
              </a:defRPr>
            </a:pPr>
            <a:r>
              <a:rPr baseline="31999"/>
              <a:t>8</a:t>
            </a:r>
            <a:r>
              <a:t>Peter said to him, </a:t>
            </a:r>
            <a:r>
              <a:rPr i="1"/>
              <a:t>“You shall never wash my feet.”</a:t>
            </a:r>
            <a:r>
              <a:t> Jesus answered him, </a:t>
            </a:r>
            <a:r>
              <a:rPr b="1" i="1">
                <a:solidFill>
                  <a:schemeClr val="accent5">
                    <a:lumOff val="-29866"/>
                  </a:schemeClr>
                </a:solidFill>
              </a:rPr>
              <a:t>“If I do not wash you, you have no share with me.” </a:t>
            </a:r>
            <a:endParaRPr b="1" i="1">
              <a:solidFill>
                <a:schemeClr val="accent5">
                  <a:lumOff val="-29866"/>
                </a:schemeClr>
              </a:solidFill>
            </a:endParaRPr>
          </a:p>
          <a:p>
            <a:pPr algn="l">
              <a:lnSpc>
                <a:spcPct val="120000"/>
              </a:lnSpc>
              <a:spcBef>
                <a:spcPts val="4500"/>
              </a:spcBef>
              <a:defRPr sz="4400">
                <a:solidFill>
                  <a:srgbClr val="000000"/>
                </a:solidFill>
              </a:defRPr>
            </a:pPr>
            <a:r>
              <a:rPr baseline="31999"/>
              <a:t>9</a:t>
            </a:r>
            <a:r>
              <a:t>Simon Peter said to him, </a:t>
            </a:r>
            <a:r>
              <a:rPr i="1"/>
              <a:t>“Lord, not my feet only but also my hands and my head!” </a:t>
            </a:r>
          </a:p>
          <a:p>
            <a:pPr algn="l">
              <a:lnSpc>
                <a:spcPct val="120000"/>
              </a:lnSpc>
              <a:spcBef>
                <a:spcPts val="4500"/>
              </a:spcBef>
              <a:defRPr sz="4400">
                <a:solidFill>
                  <a:srgbClr val="000000"/>
                </a:solidFill>
              </a:defRPr>
            </a:pPr>
            <a:r>
              <a:rPr baseline="31999"/>
              <a:t>10</a:t>
            </a:r>
            <a:r>
              <a:t>Jesus said to him, </a:t>
            </a:r>
            <a:r>
              <a:rPr b="1" i="1">
                <a:solidFill>
                  <a:schemeClr val="accent5">
                    <a:lumOff val="-29866"/>
                  </a:schemeClr>
                </a:solidFill>
              </a:rPr>
              <a:t>“The one who has bathed does not need to wash, except for his feet, but is completely clean. And you are clean, but not every one of you.” </a:t>
            </a:r>
            <a:endParaRPr i="1">
              <a:solidFill>
                <a:schemeClr val="accent5">
                  <a:lumOff val="-29866"/>
                </a:schemeClr>
              </a:solidFill>
            </a:endParaRPr>
          </a:p>
          <a:p>
            <a:pPr algn="l">
              <a:lnSpc>
                <a:spcPct val="120000"/>
              </a:lnSpc>
              <a:spcBef>
                <a:spcPts val="4500"/>
              </a:spcBef>
              <a:defRPr sz="4400">
                <a:solidFill>
                  <a:srgbClr val="000000"/>
                </a:solidFill>
              </a:defRPr>
            </a:pPr>
            <a:r>
              <a:rPr baseline="31999"/>
              <a:t>11</a:t>
            </a:r>
            <a:r>
              <a:t>For he knew who was to betray him; that was why he said,</a:t>
            </a:r>
            <a:r>
              <a:rPr i="1"/>
              <a:t> </a:t>
            </a:r>
            <a:r>
              <a:rPr b="1" i="1">
                <a:solidFill>
                  <a:schemeClr val="accent5">
                    <a:lumOff val="-29866"/>
                  </a:schemeClr>
                </a:solidFill>
              </a:rPr>
              <a:t>“Not all of you are clean.” </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65" name="Rectangle Rectangle" descr="Rectangle Rectangle"/>
          <p:cNvPicPr>
            <a:picLocks noChangeAspect="0"/>
          </p:cNvPicPr>
          <p:nvPr/>
        </p:nvPicPr>
        <p:blipFill>
          <a:blip r:embed="rId3">
            <a:extLst/>
          </a:blip>
          <a:stretch>
            <a:fillRect/>
          </a:stretch>
        </p:blipFill>
        <p:spPr>
          <a:xfrm>
            <a:off x="418557" y="500424"/>
            <a:ext cx="23546886" cy="12715152"/>
          </a:xfrm>
          <a:prstGeom prst="rect">
            <a:avLst/>
          </a:prstGeom>
        </p:spPr>
      </p:pic>
      <p:sp>
        <p:nvSpPr>
          <p:cNvPr id="367" name="12When he had washed their feet and put on his outer garments and resumed his place, he said to them, “Do you understand what I have done to you?…"/>
          <p:cNvSpPr txBox="1"/>
          <p:nvPr/>
        </p:nvSpPr>
        <p:spPr>
          <a:xfrm>
            <a:off x="668253" y="2575935"/>
            <a:ext cx="23047495" cy="1015607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sz="4400">
                <a:solidFill>
                  <a:srgbClr val="000000"/>
                </a:solidFill>
              </a:defRPr>
            </a:pPr>
            <a:r>
              <a:rPr baseline="31999"/>
              <a:t>12</a:t>
            </a:r>
            <a:r>
              <a:t>When he had washed their feet and put on his outer garments and resumed his place, he said to them, </a:t>
            </a:r>
            <a:r>
              <a:rPr b="1" i="1">
                <a:solidFill>
                  <a:schemeClr val="accent5">
                    <a:lumOff val="-29866"/>
                  </a:schemeClr>
                </a:solidFill>
              </a:rPr>
              <a:t>“Do you understand what I have done to you? </a:t>
            </a:r>
            <a:endParaRPr b="1" i="1">
              <a:solidFill>
                <a:schemeClr val="accent5">
                  <a:lumOff val="-29866"/>
                </a:schemeClr>
              </a:solidFill>
            </a:endParaRPr>
          </a:p>
          <a:p>
            <a:pPr algn="l">
              <a:lnSpc>
                <a:spcPct val="120000"/>
              </a:lnSpc>
              <a:spcBef>
                <a:spcPts val="4500"/>
              </a:spcBef>
              <a:defRPr b="1" i="1" sz="4400">
                <a:solidFill>
                  <a:schemeClr val="accent5">
                    <a:lumOff val="-29866"/>
                  </a:schemeClr>
                </a:solidFill>
              </a:defRPr>
            </a:pPr>
            <a:r>
              <a:rPr baseline="31999"/>
              <a:t>13</a:t>
            </a:r>
            <a:r>
              <a:t>You call me Teacher and Lord, and you are right, for so I am. </a:t>
            </a:r>
          </a:p>
          <a:p>
            <a:pPr algn="l">
              <a:lnSpc>
                <a:spcPct val="120000"/>
              </a:lnSpc>
              <a:spcBef>
                <a:spcPts val="4500"/>
              </a:spcBef>
              <a:defRPr b="1" i="1" sz="4400">
                <a:solidFill>
                  <a:schemeClr val="accent5">
                    <a:lumOff val="-29866"/>
                  </a:schemeClr>
                </a:solidFill>
              </a:defRPr>
            </a:pPr>
            <a:r>
              <a:rPr baseline="31999"/>
              <a:t>14</a:t>
            </a:r>
            <a:r>
              <a:t>If I then, your Lord and Teacher, have washed your feet, you also ought to wash one another’s feet. </a:t>
            </a:r>
          </a:p>
          <a:p>
            <a:pPr algn="l">
              <a:lnSpc>
                <a:spcPct val="120000"/>
              </a:lnSpc>
              <a:spcBef>
                <a:spcPts val="4500"/>
              </a:spcBef>
              <a:defRPr b="1" i="1" sz="4400">
                <a:solidFill>
                  <a:schemeClr val="accent5">
                    <a:lumOff val="-29866"/>
                  </a:schemeClr>
                </a:solidFill>
              </a:defRPr>
            </a:pPr>
            <a:r>
              <a:rPr baseline="31999"/>
              <a:t>15</a:t>
            </a:r>
            <a:r>
              <a:t>For I have given you an example, that you also should do just as I have done to you.</a:t>
            </a:r>
          </a:p>
          <a:p>
            <a:pPr algn="l">
              <a:lnSpc>
                <a:spcPct val="120000"/>
              </a:lnSpc>
              <a:spcBef>
                <a:spcPts val="4500"/>
              </a:spcBef>
              <a:defRPr b="1" i="1" sz="4400">
                <a:solidFill>
                  <a:schemeClr val="accent5">
                    <a:lumOff val="-29866"/>
                  </a:schemeClr>
                </a:solidFill>
              </a:defRPr>
            </a:pPr>
            <a:r>
              <a:rPr baseline="31999"/>
              <a:t>16</a:t>
            </a:r>
            <a:r>
              <a:t>Truly, truly, I say to you, a servant is not greater than his master, nor is a messenger greater than the one who sent him. </a:t>
            </a:r>
          </a:p>
          <a:p>
            <a:pPr algn="l">
              <a:lnSpc>
                <a:spcPct val="120000"/>
              </a:lnSpc>
              <a:spcBef>
                <a:spcPts val="4500"/>
              </a:spcBef>
              <a:defRPr b="1" i="1" sz="4400">
                <a:solidFill>
                  <a:schemeClr val="accent5">
                    <a:lumOff val="-29866"/>
                  </a:schemeClr>
                </a:solidFill>
              </a:defRPr>
            </a:pPr>
            <a:r>
              <a:rPr baseline="31999"/>
              <a:t>17</a:t>
            </a:r>
            <a:r>
              <a:t>If you know these things, blessed are you if you do them. </a:t>
            </a:r>
          </a:p>
        </p:txBody>
      </p:sp>
      <p:sp>
        <p:nvSpPr>
          <p:cNvPr id="368" name="Gospel of John — 13:12-17"/>
          <p:cNvSpPr txBox="1"/>
          <p:nvPr/>
        </p:nvSpPr>
        <p:spPr>
          <a:xfrm>
            <a:off x="647699" y="857226"/>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13:12-17</a:t>
            </a:r>
          </a:p>
        </p:txBody>
      </p:sp>
      <p:sp>
        <p:nvSpPr>
          <p:cNvPr id="369" name="Line"/>
          <p:cNvSpPr/>
          <p:nvPr/>
        </p:nvSpPr>
        <p:spPr>
          <a:xfrm>
            <a:off x="960966" y="2142516"/>
            <a:ext cx="9942796"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73" name="Rectangle Rectangle" descr="Rectangle Rectangle"/>
          <p:cNvPicPr>
            <a:picLocks noChangeAspect="0"/>
          </p:cNvPicPr>
          <p:nvPr/>
        </p:nvPicPr>
        <p:blipFill>
          <a:blip r:embed="rId3">
            <a:extLst/>
          </a:blip>
          <a:stretch>
            <a:fillRect/>
          </a:stretch>
        </p:blipFill>
        <p:spPr>
          <a:xfrm>
            <a:off x="418557" y="500424"/>
            <a:ext cx="23546886" cy="12715152"/>
          </a:xfrm>
          <a:prstGeom prst="rect">
            <a:avLst/>
          </a:prstGeom>
        </p:spPr>
      </p:pic>
      <p:sp>
        <p:nvSpPr>
          <p:cNvPr id="375" name="18I am not speaking of all of you; I know whom I have chosen. But the Scripture will be fulfilled, ‘He who ate my bread has lifted his heel against me.’…"/>
          <p:cNvSpPr txBox="1"/>
          <p:nvPr/>
        </p:nvSpPr>
        <p:spPr>
          <a:xfrm>
            <a:off x="668253" y="2826195"/>
            <a:ext cx="23047495" cy="1095095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b="1" i="1" sz="4400">
                <a:solidFill>
                  <a:schemeClr val="accent5">
                    <a:lumOff val="-29866"/>
                  </a:schemeClr>
                </a:solidFill>
              </a:defRPr>
            </a:pPr>
            <a:r>
              <a:rPr baseline="31999"/>
              <a:t>18</a:t>
            </a:r>
            <a:r>
              <a:t>I am not speaking of all of you; I know whom I have chosen. But the Scripture will be fulfilled, ‘He who ate my bread has lifted his heel against me.’ </a:t>
            </a:r>
          </a:p>
          <a:p>
            <a:pPr algn="l">
              <a:lnSpc>
                <a:spcPct val="120000"/>
              </a:lnSpc>
              <a:spcBef>
                <a:spcPts val="4500"/>
              </a:spcBef>
              <a:defRPr b="1" i="1" sz="4400">
                <a:solidFill>
                  <a:schemeClr val="accent5">
                    <a:lumOff val="-29866"/>
                  </a:schemeClr>
                </a:solidFill>
              </a:defRPr>
            </a:pPr>
            <a:r>
              <a:rPr baseline="31999"/>
              <a:t>19</a:t>
            </a:r>
            <a:r>
              <a:t>I am telling you this now, before it takes place, that when it does take place you may believe that I am he. </a:t>
            </a:r>
          </a:p>
          <a:p>
            <a:pPr algn="l">
              <a:lnSpc>
                <a:spcPct val="120000"/>
              </a:lnSpc>
              <a:spcBef>
                <a:spcPts val="4500"/>
              </a:spcBef>
              <a:defRPr b="1" i="1" sz="4400">
                <a:solidFill>
                  <a:schemeClr val="accent5">
                    <a:lumOff val="-29866"/>
                  </a:schemeClr>
                </a:solidFill>
              </a:defRPr>
            </a:pPr>
            <a:r>
              <a:rPr baseline="31999"/>
              <a:t>20</a:t>
            </a:r>
            <a:r>
              <a:t>Truly, truly, I say to you, whoever receives the one I send receives me, and whoever receives me receives the one who sent me.”</a:t>
            </a:r>
          </a:p>
          <a:p>
            <a:pPr algn="l">
              <a:lnSpc>
                <a:spcPct val="120000"/>
              </a:lnSpc>
              <a:spcBef>
                <a:spcPts val="4500"/>
              </a:spcBef>
              <a:defRPr sz="4400">
                <a:solidFill>
                  <a:srgbClr val="000000"/>
                </a:solidFill>
              </a:defRPr>
            </a:pPr>
            <a:r>
              <a:rPr baseline="31999"/>
              <a:t>21</a:t>
            </a:r>
            <a:r>
              <a:t>After saying these things, Jesus was troubled in his spirit, and testified, </a:t>
            </a:r>
            <a:r>
              <a:rPr b="1" i="1">
                <a:solidFill>
                  <a:schemeClr val="accent5">
                    <a:lumOff val="-29866"/>
                  </a:schemeClr>
                </a:solidFill>
              </a:rPr>
              <a:t>“Truly, truly, I say to you, one of you will betray me.” </a:t>
            </a:r>
            <a:endParaRPr b="1" i="1">
              <a:solidFill>
                <a:schemeClr val="accent5">
                  <a:lumOff val="-29866"/>
                </a:schemeClr>
              </a:solidFill>
            </a:endParaRPr>
          </a:p>
          <a:p>
            <a:pPr algn="l">
              <a:lnSpc>
                <a:spcPct val="120000"/>
              </a:lnSpc>
              <a:spcBef>
                <a:spcPts val="4500"/>
              </a:spcBef>
              <a:defRPr sz="4400">
                <a:solidFill>
                  <a:srgbClr val="000000"/>
                </a:solidFill>
              </a:defRPr>
            </a:pPr>
            <a:r>
              <a:rPr baseline="31999"/>
              <a:t>22</a:t>
            </a:r>
            <a:r>
              <a:t>The disciples looked at one another, uncertain of whom he spoke. </a:t>
            </a:r>
          </a:p>
        </p:txBody>
      </p:sp>
      <p:sp>
        <p:nvSpPr>
          <p:cNvPr id="376" name="Gospel of John — 13:18-22"/>
          <p:cNvSpPr txBox="1"/>
          <p:nvPr/>
        </p:nvSpPr>
        <p:spPr>
          <a:xfrm>
            <a:off x="647699" y="869926"/>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13:18-22</a:t>
            </a:r>
          </a:p>
        </p:txBody>
      </p:sp>
      <p:sp>
        <p:nvSpPr>
          <p:cNvPr id="377" name="Line"/>
          <p:cNvSpPr/>
          <p:nvPr/>
        </p:nvSpPr>
        <p:spPr>
          <a:xfrm>
            <a:off x="960966" y="2117116"/>
            <a:ext cx="9942796"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6" name="The One Another Commands"/>
          <p:cNvSpPr txBox="1"/>
          <p:nvPr>
            <p:ph type="title"/>
          </p:nvPr>
        </p:nvSpPr>
        <p:spPr>
          <a:xfrm>
            <a:off x="1206500" y="1145492"/>
            <a:ext cx="21971000" cy="1433164"/>
          </a:xfrm>
          <a:prstGeom prst="rect">
            <a:avLst/>
          </a:prstGeom>
        </p:spPr>
        <p:txBody>
          <a:bodyPr/>
          <a:lstStyle/>
          <a:p>
            <a:pPr/>
            <a:r>
              <a:t>The One Another Commands</a:t>
            </a:r>
          </a:p>
        </p:txBody>
      </p:sp>
      <p:sp>
        <p:nvSpPr>
          <p:cNvPr id="157" name="How Many Are There?…"/>
          <p:cNvSpPr txBox="1"/>
          <p:nvPr>
            <p:ph type="body" idx="1"/>
          </p:nvPr>
        </p:nvSpPr>
        <p:spPr>
          <a:xfrm>
            <a:off x="1341966" y="3264630"/>
            <a:ext cx="21971001" cy="9614159"/>
          </a:xfrm>
          <a:prstGeom prst="rect">
            <a:avLst/>
          </a:prstGeom>
        </p:spPr>
        <p:txBody>
          <a:bodyPr>
            <a:noAutofit/>
          </a:bodyPr>
          <a:lstStyle/>
          <a:p>
            <a:pPr/>
            <a:r>
              <a:t>How Many Are There?</a:t>
            </a:r>
          </a:p>
          <a:p>
            <a:pPr/>
            <a:r>
              <a:t>Where Are the Commands Found in the Bible?</a:t>
            </a:r>
          </a:p>
          <a:p>
            <a:pPr/>
            <a:r>
              <a:t>Which Commands Applicable to Us?</a:t>
            </a:r>
          </a:p>
          <a:p>
            <a:pPr/>
            <a:r>
              <a:t>What’s Their Nature of the Applicable Commands?</a:t>
            </a:r>
          </a:p>
          <a:p>
            <a:pPr/>
            <a:r>
              <a:t>Which One Command is Dominant or Occurs the Most?</a:t>
            </a:r>
          </a:p>
          <a:p>
            <a:pPr/>
            <a:r>
              <a:t>What’s the Scriptural Basis of the Dominant Command?</a:t>
            </a:r>
          </a:p>
          <a:p>
            <a:pPr/>
            <a:r>
              <a:t>Why Should We Follow The Dominant Command?</a:t>
            </a:r>
          </a:p>
          <a:p>
            <a:pPr/>
            <a:r>
              <a:t>What Happens If We Follow the Dominant Command?</a:t>
            </a:r>
          </a:p>
        </p:txBody>
      </p:sp>
      <p:pic>
        <p:nvPicPr>
          <p:cNvPr id="158"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160" name="Line"/>
          <p:cNvSpPr/>
          <p:nvPr/>
        </p:nvSpPr>
        <p:spPr>
          <a:xfrm>
            <a:off x="1756833" y="2722032"/>
            <a:ext cx="13300759"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81" name="Rectangle Rectangle" descr="Rectangle Rectangle"/>
          <p:cNvPicPr>
            <a:picLocks noChangeAspect="0"/>
          </p:cNvPicPr>
          <p:nvPr/>
        </p:nvPicPr>
        <p:blipFill>
          <a:blip r:embed="rId3">
            <a:extLst/>
          </a:blip>
          <a:stretch>
            <a:fillRect/>
          </a:stretch>
        </p:blipFill>
        <p:spPr>
          <a:xfrm>
            <a:off x="418557" y="500424"/>
            <a:ext cx="23546886" cy="12715152"/>
          </a:xfrm>
          <a:prstGeom prst="rect">
            <a:avLst/>
          </a:prstGeom>
        </p:spPr>
      </p:pic>
      <p:sp>
        <p:nvSpPr>
          <p:cNvPr id="383" name="23One of his disciples, whom Jesus loved, was reclining at table at Jesus’ side,…"/>
          <p:cNvSpPr txBox="1"/>
          <p:nvPr/>
        </p:nvSpPr>
        <p:spPr>
          <a:xfrm>
            <a:off x="668253" y="2161928"/>
            <a:ext cx="23047495" cy="1079776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400">
                <a:solidFill>
                  <a:srgbClr val="000000"/>
                </a:solidFill>
              </a:defRPr>
            </a:pPr>
            <a:r>
              <a:rPr baseline="31999"/>
              <a:t>23</a:t>
            </a:r>
            <a:r>
              <a:t>One of his disciples, whom Jesus loved, was reclining at table at Jesus’ side, </a:t>
            </a:r>
          </a:p>
          <a:p>
            <a:pPr algn="l">
              <a:lnSpc>
                <a:spcPct val="90000"/>
              </a:lnSpc>
              <a:spcBef>
                <a:spcPts val="4500"/>
              </a:spcBef>
              <a:defRPr sz="4400">
                <a:solidFill>
                  <a:srgbClr val="000000"/>
                </a:solidFill>
              </a:defRPr>
            </a:pPr>
            <a:r>
              <a:rPr baseline="31999"/>
              <a:t>24</a:t>
            </a:r>
            <a:r>
              <a:t>so Simon Peter motioned to him to ask Jesus of whom he was speaking. </a:t>
            </a:r>
          </a:p>
          <a:p>
            <a:pPr algn="l">
              <a:lnSpc>
                <a:spcPct val="90000"/>
              </a:lnSpc>
              <a:spcBef>
                <a:spcPts val="4500"/>
              </a:spcBef>
              <a:defRPr sz="4400">
                <a:solidFill>
                  <a:srgbClr val="000000"/>
                </a:solidFill>
              </a:defRPr>
            </a:pPr>
            <a:r>
              <a:rPr baseline="31999"/>
              <a:t>25</a:t>
            </a:r>
            <a:r>
              <a:t>So that disciple, leaning back against Jesus, said to him, </a:t>
            </a:r>
            <a:r>
              <a:rPr i="1"/>
              <a:t>“Lord, who is it?” </a:t>
            </a:r>
          </a:p>
          <a:p>
            <a:pPr algn="l">
              <a:lnSpc>
                <a:spcPct val="90000"/>
              </a:lnSpc>
              <a:spcBef>
                <a:spcPts val="4500"/>
              </a:spcBef>
              <a:defRPr sz="4400">
                <a:solidFill>
                  <a:srgbClr val="000000"/>
                </a:solidFill>
              </a:defRPr>
            </a:pPr>
            <a:r>
              <a:rPr baseline="31999"/>
              <a:t>26</a:t>
            </a:r>
            <a:r>
              <a:t>Jesus answered, </a:t>
            </a:r>
            <a:r>
              <a:rPr b="1" i="1">
                <a:solidFill>
                  <a:schemeClr val="accent5">
                    <a:lumOff val="-29866"/>
                  </a:schemeClr>
                </a:solidFill>
              </a:rPr>
              <a:t>“It is he to whom I will give this morsel of bread when I have dipped it.”</a:t>
            </a:r>
            <a:r>
              <a:rPr b="1"/>
              <a:t> </a:t>
            </a:r>
            <a:r>
              <a:t>So when he had dipped the morsel, he gave it to Judas, the son of Simon Iscariot. </a:t>
            </a:r>
          </a:p>
          <a:p>
            <a:pPr algn="l">
              <a:lnSpc>
                <a:spcPct val="90000"/>
              </a:lnSpc>
              <a:spcBef>
                <a:spcPts val="4500"/>
              </a:spcBef>
              <a:defRPr sz="4400">
                <a:solidFill>
                  <a:srgbClr val="000000"/>
                </a:solidFill>
              </a:defRPr>
            </a:pPr>
            <a:r>
              <a:rPr baseline="31999"/>
              <a:t>27</a:t>
            </a:r>
            <a:r>
              <a:t>Then after he had taken the morsel, Satan entered into him. Jesus said to him, </a:t>
            </a:r>
            <a:r>
              <a:rPr b="1" i="1">
                <a:solidFill>
                  <a:schemeClr val="accent5">
                    <a:lumOff val="-29866"/>
                  </a:schemeClr>
                </a:solidFill>
              </a:rPr>
              <a:t>“What you are going to do, do quickly.” </a:t>
            </a:r>
            <a:endParaRPr b="1" i="1">
              <a:solidFill>
                <a:schemeClr val="accent5">
                  <a:lumOff val="-29866"/>
                </a:schemeClr>
              </a:solidFill>
            </a:endParaRPr>
          </a:p>
          <a:p>
            <a:pPr algn="l">
              <a:lnSpc>
                <a:spcPct val="90000"/>
              </a:lnSpc>
              <a:spcBef>
                <a:spcPts val="4500"/>
              </a:spcBef>
              <a:defRPr sz="4400">
                <a:solidFill>
                  <a:srgbClr val="000000"/>
                </a:solidFill>
              </a:defRPr>
            </a:pPr>
            <a:r>
              <a:rPr baseline="31999"/>
              <a:t>28</a:t>
            </a:r>
            <a:r>
              <a:t>Now no one at the table knew why he said this to him. </a:t>
            </a:r>
          </a:p>
          <a:p>
            <a:pPr algn="l">
              <a:lnSpc>
                <a:spcPct val="90000"/>
              </a:lnSpc>
              <a:spcBef>
                <a:spcPts val="4500"/>
              </a:spcBef>
              <a:defRPr sz="4400">
                <a:solidFill>
                  <a:srgbClr val="000000"/>
                </a:solidFill>
              </a:defRPr>
            </a:pPr>
            <a:r>
              <a:rPr baseline="31999"/>
              <a:t>29</a:t>
            </a:r>
            <a:r>
              <a:t>Some thought that, because Judas had the moneybag, Jesus was telling him, </a:t>
            </a:r>
            <a:r>
              <a:rPr i="1"/>
              <a:t>“Buy what we need for the feast,”</a:t>
            </a:r>
            <a:r>
              <a:t> or that he should give something to the poor. </a:t>
            </a:r>
          </a:p>
          <a:p>
            <a:pPr algn="l">
              <a:lnSpc>
                <a:spcPct val="90000"/>
              </a:lnSpc>
              <a:spcBef>
                <a:spcPts val="4500"/>
              </a:spcBef>
              <a:defRPr sz="4400">
                <a:solidFill>
                  <a:srgbClr val="000000"/>
                </a:solidFill>
              </a:defRPr>
            </a:pPr>
            <a:r>
              <a:rPr baseline="31999"/>
              <a:t>30</a:t>
            </a:r>
            <a:r>
              <a:t>So, after receiving the morsel of bread, he immediately went out. And it was night.</a:t>
            </a:r>
          </a:p>
        </p:txBody>
      </p:sp>
      <p:sp>
        <p:nvSpPr>
          <p:cNvPr id="384" name="Gospel of John — 13:23-30"/>
          <p:cNvSpPr txBox="1"/>
          <p:nvPr/>
        </p:nvSpPr>
        <p:spPr>
          <a:xfrm>
            <a:off x="630766" y="586293"/>
            <a:ext cx="21971001"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13:23-30</a:t>
            </a:r>
          </a:p>
        </p:txBody>
      </p:sp>
      <p:sp>
        <p:nvSpPr>
          <p:cNvPr id="385" name="Line"/>
          <p:cNvSpPr/>
          <p:nvPr/>
        </p:nvSpPr>
        <p:spPr>
          <a:xfrm>
            <a:off x="960966" y="1786916"/>
            <a:ext cx="9942796"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89" name="Rectangle Rectangle" descr="Rectangle Rectangle"/>
          <p:cNvPicPr>
            <a:picLocks noChangeAspect="0"/>
          </p:cNvPicPr>
          <p:nvPr/>
        </p:nvPicPr>
        <p:blipFill>
          <a:blip r:embed="rId3">
            <a:extLst/>
          </a:blip>
          <a:stretch>
            <a:fillRect/>
          </a:stretch>
        </p:blipFill>
        <p:spPr>
          <a:xfrm>
            <a:off x="418557" y="500424"/>
            <a:ext cx="23546886" cy="12715152"/>
          </a:xfrm>
          <a:prstGeom prst="rect">
            <a:avLst/>
          </a:prstGeom>
        </p:spPr>
      </p:pic>
      <p:sp>
        <p:nvSpPr>
          <p:cNvPr id="391" name="31When he had gone out, Jesus said, “Now is the Son of Man glorified, and God is glorified in him.…"/>
          <p:cNvSpPr txBox="1"/>
          <p:nvPr/>
        </p:nvSpPr>
        <p:spPr>
          <a:xfrm>
            <a:off x="880236" y="2614338"/>
            <a:ext cx="22623527" cy="1043465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sz="4400">
                <a:solidFill>
                  <a:srgbClr val="000000"/>
                </a:solidFill>
              </a:defRPr>
            </a:pPr>
            <a:r>
              <a:rPr baseline="31999"/>
              <a:t>31</a:t>
            </a:r>
            <a:r>
              <a:t>When he had gone out, Jesus said, </a:t>
            </a:r>
            <a:r>
              <a:rPr b="1" i="1">
                <a:solidFill>
                  <a:schemeClr val="accent5">
                    <a:lumOff val="-29866"/>
                  </a:schemeClr>
                </a:solidFill>
              </a:rPr>
              <a:t>“Now is the Son of Man glorified, and God is glorified in him. </a:t>
            </a:r>
            <a:endParaRPr b="1" i="1">
              <a:solidFill>
                <a:schemeClr val="accent5">
                  <a:lumOff val="-29866"/>
                </a:schemeClr>
              </a:solidFill>
            </a:endParaRPr>
          </a:p>
          <a:p>
            <a:pPr algn="l">
              <a:lnSpc>
                <a:spcPct val="120000"/>
              </a:lnSpc>
              <a:spcBef>
                <a:spcPts val="4500"/>
              </a:spcBef>
              <a:defRPr b="1" i="1" sz="4400">
                <a:solidFill>
                  <a:schemeClr val="accent5">
                    <a:lumOff val="-29866"/>
                  </a:schemeClr>
                </a:solidFill>
              </a:defRPr>
            </a:pPr>
            <a:r>
              <a:rPr baseline="31999"/>
              <a:t>32</a:t>
            </a:r>
            <a:r>
              <a:t>If God is glorified in him, God will also glorify him in himself, and glorify him at once. </a:t>
            </a:r>
          </a:p>
          <a:p>
            <a:pPr algn="l">
              <a:lnSpc>
                <a:spcPct val="120000"/>
              </a:lnSpc>
              <a:spcBef>
                <a:spcPts val="4500"/>
              </a:spcBef>
              <a:defRPr b="1" i="1" sz="4400">
                <a:solidFill>
                  <a:schemeClr val="accent5">
                    <a:lumOff val="-29866"/>
                  </a:schemeClr>
                </a:solidFill>
              </a:defRPr>
            </a:pPr>
            <a:r>
              <a:rPr baseline="31999"/>
              <a:t>33</a:t>
            </a:r>
            <a:r>
              <a:t>Little children, yet a little while I am with you. You will seek me, and just as I said to the Jews, so now I also say to you, ‘Where I am going you cannot come.’ </a:t>
            </a:r>
          </a:p>
          <a:p>
            <a:pPr algn="l">
              <a:lnSpc>
                <a:spcPct val="120000"/>
              </a:lnSpc>
              <a:spcBef>
                <a:spcPts val="4500"/>
              </a:spcBef>
              <a:defRPr b="1" i="1" sz="4400">
                <a:solidFill>
                  <a:schemeClr val="accent5">
                    <a:lumOff val="-29866"/>
                  </a:schemeClr>
                </a:solidFill>
              </a:defRPr>
            </a:pPr>
            <a:r>
              <a:rPr baseline="31999"/>
              <a:t>34</a:t>
            </a:r>
            <a:r>
              <a:t>A new commandment I give to you, that you love one another: just as I have loved you, you also are to love one another. </a:t>
            </a:r>
          </a:p>
          <a:p>
            <a:pPr algn="l">
              <a:lnSpc>
                <a:spcPct val="120000"/>
              </a:lnSpc>
              <a:spcBef>
                <a:spcPts val="4500"/>
              </a:spcBef>
              <a:defRPr b="1" i="1" sz="4400">
                <a:solidFill>
                  <a:schemeClr val="accent5">
                    <a:lumOff val="-29866"/>
                  </a:schemeClr>
                </a:solidFill>
              </a:defRPr>
            </a:pPr>
            <a:r>
              <a:rPr baseline="31999"/>
              <a:t>35</a:t>
            </a:r>
            <a:r>
              <a:t>By this all people will know that you are my disciples, if you have love for one another.”</a:t>
            </a:r>
          </a:p>
        </p:txBody>
      </p:sp>
      <p:sp>
        <p:nvSpPr>
          <p:cNvPr id="392" name="Gospel of John — 13:31-35"/>
          <p:cNvSpPr txBox="1"/>
          <p:nvPr/>
        </p:nvSpPr>
        <p:spPr>
          <a:xfrm>
            <a:off x="630766" y="992693"/>
            <a:ext cx="21971001"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13:31-35</a:t>
            </a:r>
          </a:p>
        </p:txBody>
      </p:sp>
      <p:sp>
        <p:nvSpPr>
          <p:cNvPr id="393" name="Line"/>
          <p:cNvSpPr/>
          <p:nvPr/>
        </p:nvSpPr>
        <p:spPr>
          <a:xfrm>
            <a:off x="960966" y="2193316"/>
            <a:ext cx="9942796" cy="1"/>
          </a:xfrm>
          <a:prstGeom prst="line">
            <a:avLst/>
          </a:prstGeom>
          <a:ln w="25400">
            <a:solidFill>
              <a:srgbClr val="929292"/>
            </a:solidFill>
            <a:miter lim="400000"/>
          </a:ln>
        </p:spPr>
        <p:txBody>
          <a:bodyPr lIns="50800" tIns="50800" rIns="50800" bIns="50800" anchor="ctr"/>
          <a:lstStyle/>
          <a:p>
            <a:pPr/>
          </a:p>
        </p:txBody>
      </p:sp>
      <p:sp>
        <p:nvSpPr>
          <p:cNvPr id="394" name="Line"/>
          <p:cNvSpPr/>
          <p:nvPr/>
        </p:nvSpPr>
        <p:spPr>
          <a:xfrm>
            <a:off x="12162037" y="10120503"/>
            <a:ext cx="5309622" cy="1"/>
          </a:xfrm>
          <a:prstGeom prst="line">
            <a:avLst/>
          </a:prstGeom>
          <a:ln w="63500">
            <a:solidFill>
              <a:srgbClr val="000000"/>
            </a:solidFill>
            <a:miter lim="400000"/>
          </a:ln>
        </p:spPr>
        <p:txBody>
          <a:bodyPr lIns="50800" tIns="50800" rIns="50800" bIns="50800" anchor="ctr"/>
          <a:lstStyle/>
          <a:p>
            <a:pPr/>
          </a:p>
        </p:txBody>
      </p:sp>
      <p:sp>
        <p:nvSpPr>
          <p:cNvPr id="395" name="Line"/>
          <p:cNvSpPr/>
          <p:nvPr/>
        </p:nvSpPr>
        <p:spPr>
          <a:xfrm>
            <a:off x="12289037" y="10247503"/>
            <a:ext cx="5309622" cy="1"/>
          </a:xfrm>
          <a:prstGeom prst="line">
            <a:avLst/>
          </a:prstGeom>
          <a:ln w="63500">
            <a:solidFill>
              <a:srgbClr val="000000"/>
            </a:solidFill>
            <a:miter lim="400000"/>
          </a:ln>
        </p:spPr>
        <p:txBody>
          <a:bodyPr lIns="50800" tIns="50800" rIns="50800" bIns="50800" anchor="ctr"/>
          <a:lstStyle/>
          <a:p>
            <a:pPr/>
          </a:p>
        </p:txBody>
      </p:sp>
      <p:sp>
        <p:nvSpPr>
          <p:cNvPr id="396" name="Line"/>
          <p:cNvSpPr/>
          <p:nvPr/>
        </p:nvSpPr>
        <p:spPr>
          <a:xfrm>
            <a:off x="5731854" y="10852541"/>
            <a:ext cx="4818891" cy="1"/>
          </a:xfrm>
          <a:prstGeom prst="line">
            <a:avLst/>
          </a:prstGeom>
          <a:ln w="63500">
            <a:solidFill>
              <a:srgbClr val="000000"/>
            </a:solidFill>
            <a:miter lim="400000"/>
          </a:ln>
        </p:spPr>
        <p:txBody>
          <a:bodyPr lIns="50800" tIns="50800" rIns="50800" bIns="50800" anchor="ctr"/>
          <a:lstStyle/>
          <a:p>
            <a:pPr/>
          </a:p>
        </p:txBody>
      </p:sp>
      <p:sp>
        <p:nvSpPr>
          <p:cNvPr id="397" name="Line"/>
          <p:cNvSpPr/>
          <p:nvPr/>
        </p:nvSpPr>
        <p:spPr>
          <a:xfrm>
            <a:off x="5642954" y="10983899"/>
            <a:ext cx="4818891" cy="1"/>
          </a:xfrm>
          <a:prstGeom prst="line">
            <a:avLst/>
          </a:prstGeom>
          <a:ln w="63500">
            <a:solidFill>
              <a:srgbClr val="000000"/>
            </a:solidFill>
            <a:miter lim="400000"/>
          </a:ln>
        </p:spPr>
        <p:txBody>
          <a:bodyPr lIns="50800" tIns="50800" rIns="50800" bIns="50800" anchor="ctr"/>
          <a:lstStyle/>
          <a:p>
            <a:pPr/>
          </a:p>
        </p:txBody>
      </p:sp>
      <p:sp>
        <p:nvSpPr>
          <p:cNvPr id="398" name="Line"/>
          <p:cNvSpPr/>
          <p:nvPr/>
        </p:nvSpPr>
        <p:spPr>
          <a:xfrm>
            <a:off x="18887930" y="12249881"/>
            <a:ext cx="2860313" cy="1"/>
          </a:xfrm>
          <a:prstGeom prst="line">
            <a:avLst/>
          </a:prstGeom>
          <a:ln w="63500">
            <a:solidFill>
              <a:srgbClr val="000000"/>
            </a:solidFill>
            <a:miter lim="400000"/>
          </a:ln>
        </p:spPr>
        <p:txBody>
          <a:bodyPr lIns="50800" tIns="50800" rIns="50800" bIns="50800" anchor="ctr"/>
          <a:lstStyle/>
          <a:p>
            <a:pPr/>
          </a:p>
        </p:txBody>
      </p:sp>
      <p:sp>
        <p:nvSpPr>
          <p:cNvPr id="399" name="Line"/>
          <p:cNvSpPr/>
          <p:nvPr/>
        </p:nvSpPr>
        <p:spPr>
          <a:xfrm>
            <a:off x="19014930" y="12376881"/>
            <a:ext cx="2860313" cy="1"/>
          </a:xfrm>
          <a:prstGeom prst="line">
            <a:avLst/>
          </a:prstGeom>
          <a:ln w="63500">
            <a:solidFill>
              <a:srgbClr val="000000"/>
            </a:solidFill>
            <a:miter lim="400000"/>
          </a:ln>
        </p:spPr>
        <p:txBody>
          <a:bodyPr lIns="50800" tIns="50800" rIns="50800" bIns="50800" anchor="ctr"/>
          <a:lstStyle/>
          <a:p>
            <a:pPr/>
          </a:p>
        </p:txBody>
      </p:sp>
      <p:sp>
        <p:nvSpPr>
          <p:cNvPr id="400" name="Line"/>
          <p:cNvSpPr/>
          <p:nvPr/>
        </p:nvSpPr>
        <p:spPr>
          <a:xfrm>
            <a:off x="1013276" y="13018690"/>
            <a:ext cx="1802931" cy="1"/>
          </a:xfrm>
          <a:prstGeom prst="line">
            <a:avLst/>
          </a:prstGeom>
          <a:ln w="63500">
            <a:solidFill>
              <a:srgbClr val="000000"/>
            </a:solidFill>
            <a:miter lim="400000"/>
          </a:ln>
        </p:spPr>
        <p:txBody>
          <a:bodyPr lIns="50800" tIns="50800" rIns="50800" bIns="50800" anchor="ctr"/>
          <a:lstStyle/>
          <a:p>
            <a:pPr/>
          </a:p>
        </p:txBody>
      </p:sp>
      <p:sp>
        <p:nvSpPr>
          <p:cNvPr id="401" name="Line"/>
          <p:cNvSpPr/>
          <p:nvPr/>
        </p:nvSpPr>
        <p:spPr>
          <a:xfrm>
            <a:off x="911676" y="13171090"/>
            <a:ext cx="1802931" cy="1"/>
          </a:xfrm>
          <a:prstGeom prst="line">
            <a:avLst/>
          </a:prstGeom>
          <a:ln w="76200">
            <a:solidFill>
              <a:srgbClr val="000000"/>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5" name="Gospel of John — 13:36 - 14:4"/>
          <p:cNvSpPr txBox="1"/>
          <p:nvPr/>
        </p:nvSpPr>
        <p:spPr>
          <a:xfrm>
            <a:off x="884766" y="958826"/>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13:36 - 14:4</a:t>
            </a:r>
          </a:p>
        </p:txBody>
      </p:sp>
      <p:pic>
        <p:nvPicPr>
          <p:cNvPr id="406" name="Rectangle Rectangle" descr="Rectangle Rectangle"/>
          <p:cNvPicPr>
            <a:picLocks noChangeAspect="0"/>
          </p:cNvPicPr>
          <p:nvPr/>
        </p:nvPicPr>
        <p:blipFill>
          <a:blip r:embed="rId3">
            <a:extLst/>
          </a:blip>
          <a:stretch>
            <a:fillRect/>
          </a:stretch>
        </p:blipFill>
        <p:spPr>
          <a:xfrm>
            <a:off x="418557" y="500424"/>
            <a:ext cx="23546886" cy="12715152"/>
          </a:xfrm>
          <a:prstGeom prst="rect">
            <a:avLst/>
          </a:prstGeom>
        </p:spPr>
      </p:pic>
      <p:sp>
        <p:nvSpPr>
          <p:cNvPr id="408" name="36Simon Peter said to him, “Lord, where are you going?” Jesus answered him, “Where I am going you cannot follow me now, but you will follow afterward.”…"/>
          <p:cNvSpPr txBox="1"/>
          <p:nvPr/>
        </p:nvSpPr>
        <p:spPr>
          <a:xfrm>
            <a:off x="880236" y="2589915"/>
            <a:ext cx="22623527" cy="1155602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400">
                <a:solidFill>
                  <a:srgbClr val="000000"/>
                </a:solidFill>
              </a:defRPr>
            </a:pPr>
            <a:r>
              <a:rPr baseline="31999"/>
              <a:t>36</a:t>
            </a:r>
            <a:r>
              <a:t>Simon Peter said to him, </a:t>
            </a:r>
            <a:r>
              <a:rPr i="1"/>
              <a:t>“Lord, where are you going?”</a:t>
            </a:r>
            <a:r>
              <a:t> Jesus answered him,</a:t>
            </a:r>
            <a:r>
              <a:rPr i="1"/>
              <a:t> </a:t>
            </a:r>
            <a:r>
              <a:rPr b="1" i="1">
                <a:solidFill>
                  <a:schemeClr val="accent5">
                    <a:lumOff val="-29866"/>
                  </a:schemeClr>
                </a:solidFill>
              </a:rPr>
              <a:t>“Where I am going you cannot follow me now, but you will follow afterward.” </a:t>
            </a:r>
            <a:endParaRPr b="1" i="1">
              <a:solidFill>
                <a:schemeClr val="accent5">
                  <a:lumOff val="-29866"/>
                </a:schemeClr>
              </a:solidFill>
            </a:endParaRPr>
          </a:p>
          <a:p>
            <a:pPr algn="l">
              <a:lnSpc>
                <a:spcPct val="90000"/>
              </a:lnSpc>
              <a:spcBef>
                <a:spcPts val="4500"/>
              </a:spcBef>
              <a:defRPr sz="4400">
                <a:solidFill>
                  <a:srgbClr val="000000"/>
                </a:solidFill>
              </a:defRPr>
            </a:pPr>
            <a:r>
              <a:rPr baseline="31999"/>
              <a:t>37</a:t>
            </a:r>
            <a:r>
              <a:t>Peter said to him, </a:t>
            </a:r>
            <a:r>
              <a:rPr i="1"/>
              <a:t>“Lord, why can I not follow you now? I will lay down my life for you.” </a:t>
            </a:r>
          </a:p>
          <a:p>
            <a:pPr algn="l">
              <a:lnSpc>
                <a:spcPct val="90000"/>
              </a:lnSpc>
              <a:spcBef>
                <a:spcPts val="4500"/>
              </a:spcBef>
              <a:defRPr sz="4400">
                <a:solidFill>
                  <a:srgbClr val="000000"/>
                </a:solidFill>
              </a:defRPr>
            </a:pPr>
            <a:r>
              <a:rPr baseline="31999"/>
              <a:t>38</a:t>
            </a:r>
            <a:r>
              <a:t>Jesus answered, </a:t>
            </a:r>
            <a:r>
              <a:rPr b="1" i="1">
                <a:solidFill>
                  <a:schemeClr val="accent5">
                    <a:lumOff val="-29866"/>
                  </a:schemeClr>
                </a:solidFill>
              </a:rPr>
              <a:t>“Will you lay down your life for me? Truly, truly, I say to you, the rooster will not crow till you have denied me three times. </a:t>
            </a:r>
            <a:endParaRPr b="1" i="1">
              <a:solidFill>
                <a:schemeClr val="accent5">
                  <a:lumOff val="-29866"/>
                </a:schemeClr>
              </a:solidFill>
            </a:endParaRPr>
          </a:p>
          <a:p>
            <a:pPr algn="l">
              <a:lnSpc>
                <a:spcPct val="90000"/>
              </a:lnSpc>
              <a:spcBef>
                <a:spcPts val="4500"/>
              </a:spcBef>
              <a:defRPr b="1" i="1" sz="4400">
                <a:solidFill>
                  <a:schemeClr val="accent5">
                    <a:lumOff val="-29866"/>
                  </a:schemeClr>
                </a:solidFill>
              </a:defRPr>
            </a:pPr>
            <a:r>
              <a:rPr baseline="31999"/>
              <a:t>1</a:t>
            </a:r>
            <a:r>
              <a:t>“Let not your hearts be troubled. Believe in God; believe also in me. </a:t>
            </a:r>
          </a:p>
          <a:p>
            <a:pPr algn="l">
              <a:lnSpc>
                <a:spcPct val="90000"/>
              </a:lnSpc>
              <a:spcBef>
                <a:spcPts val="4500"/>
              </a:spcBef>
              <a:defRPr b="1" i="1" sz="4400">
                <a:solidFill>
                  <a:schemeClr val="accent5">
                    <a:lumOff val="-29866"/>
                  </a:schemeClr>
                </a:solidFill>
              </a:defRPr>
            </a:pPr>
            <a:r>
              <a:rPr baseline="31999"/>
              <a:t>2</a:t>
            </a:r>
            <a:r>
              <a:t>In my Father’s house are many rooms. If it were not so, would I have told you that I go to prepare a place for you? </a:t>
            </a:r>
          </a:p>
          <a:p>
            <a:pPr algn="l">
              <a:lnSpc>
                <a:spcPct val="90000"/>
              </a:lnSpc>
              <a:spcBef>
                <a:spcPts val="4500"/>
              </a:spcBef>
              <a:defRPr b="1" i="1" sz="4400">
                <a:solidFill>
                  <a:schemeClr val="accent5">
                    <a:lumOff val="-29866"/>
                  </a:schemeClr>
                </a:solidFill>
              </a:defRPr>
            </a:pPr>
            <a:r>
              <a:rPr baseline="31999"/>
              <a:t>3</a:t>
            </a:r>
            <a:r>
              <a:t>And if I go and prepare a place for you, I will come again and will take you to myself, that where I am you may be also. </a:t>
            </a:r>
          </a:p>
          <a:p>
            <a:pPr algn="l">
              <a:lnSpc>
                <a:spcPct val="90000"/>
              </a:lnSpc>
              <a:spcBef>
                <a:spcPts val="4500"/>
              </a:spcBef>
              <a:defRPr b="1" i="1" sz="4400">
                <a:solidFill>
                  <a:schemeClr val="accent5">
                    <a:lumOff val="-29866"/>
                  </a:schemeClr>
                </a:solidFill>
              </a:defRPr>
            </a:pPr>
            <a:r>
              <a:rPr baseline="31999"/>
              <a:t>4</a:t>
            </a:r>
            <a:r>
              <a:t>And you know the way to where I am going.”</a:t>
            </a:r>
          </a:p>
        </p:txBody>
      </p:sp>
      <p:sp>
        <p:nvSpPr>
          <p:cNvPr id="409" name="Line"/>
          <p:cNvSpPr/>
          <p:nvPr/>
        </p:nvSpPr>
        <p:spPr>
          <a:xfrm>
            <a:off x="1130300" y="2277983"/>
            <a:ext cx="11311178"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3" name="Gospel of John — 14:5 - 11"/>
          <p:cNvSpPr txBox="1"/>
          <p:nvPr/>
        </p:nvSpPr>
        <p:spPr>
          <a:xfrm>
            <a:off x="867832" y="6201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14:5 - 11</a:t>
            </a:r>
          </a:p>
        </p:txBody>
      </p:sp>
      <p:pic>
        <p:nvPicPr>
          <p:cNvPr id="414" name="Rectangle Rectangle" descr="Rectangle Rectangle"/>
          <p:cNvPicPr>
            <a:picLocks noChangeAspect="0"/>
          </p:cNvPicPr>
          <p:nvPr/>
        </p:nvPicPr>
        <p:blipFill>
          <a:blip r:embed="rId3">
            <a:extLst/>
          </a:blip>
          <a:stretch>
            <a:fillRect/>
          </a:stretch>
        </p:blipFill>
        <p:spPr>
          <a:xfrm>
            <a:off x="418557" y="500424"/>
            <a:ext cx="23546886" cy="12715152"/>
          </a:xfrm>
          <a:prstGeom prst="rect">
            <a:avLst/>
          </a:prstGeom>
        </p:spPr>
      </p:pic>
      <p:sp>
        <p:nvSpPr>
          <p:cNvPr id="416" name="5Thomas said to him, “Lord, we do not know where you are going. How can we know the way?”…"/>
          <p:cNvSpPr txBox="1"/>
          <p:nvPr/>
        </p:nvSpPr>
        <p:spPr>
          <a:xfrm>
            <a:off x="880236" y="1870462"/>
            <a:ext cx="22860829" cy="113016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400">
                <a:solidFill>
                  <a:srgbClr val="000000"/>
                </a:solidFill>
              </a:defRPr>
            </a:pPr>
            <a:r>
              <a:rPr baseline="31999"/>
              <a:t>5</a:t>
            </a:r>
            <a:r>
              <a:t>Thomas said to him,</a:t>
            </a:r>
            <a:r>
              <a:rPr i="1"/>
              <a:t> “Lord, we do not know where you are going. How can we know the way?” </a:t>
            </a:r>
            <a:endParaRPr i="1"/>
          </a:p>
          <a:p>
            <a:pPr algn="l">
              <a:lnSpc>
                <a:spcPct val="90000"/>
              </a:lnSpc>
              <a:spcBef>
                <a:spcPts val="4500"/>
              </a:spcBef>
              <a:defRPr sz="4400">
                <a:solidFill>
                  <a:srgbClr val="000000"/>
                </a:solidFill>
              </a:defRPr>
            </a:pPr>
            <a:r>
              <a:rPr baseline="31999"/>
              <a:t>6</a:t>
            </a:r>
            <a:r>
              <a:t>Jesus said to him,</a:t>
            </a:r>
            <a:r>
              <a:rPr i="1"/>
              <a:t> </a:t>
            </a:r>
            <a:r>
              <a:rPr b="1" i="1">
                <a:solidFill>
                  <a:schemeClr val="accent5">
                    <a:lumOff val="-29866"/>
                  </a:schemeClr>
                </a:solidFill>
              </a:rPr>
              <a:t>“I am the way, and the truth, and the life. No one comes to the Father except through me. </a:t>
            </a:r>
            <a:endParaRPr b="1" i="1">
              <a:solidFill>
                <a:schemeClr val="accent5">
                  <a:lumOff val="-29866"/>
                </a:schemeClr>
              </a:solidFill>
            </a:endParaRPr>
          </a:p>
          <a:p>
            <a:pPr algn="l">
              <a:lnSpc>
                <a:spcPct val="90000"/>
              </a:lnSpc>
              <a:spcBef>
                <a:spcPts val="4500"/>
              </a:spcBef>
              <a:defRPr i="1" sz="4400">
                <a:solidFill>
                  <a:schemeClr val="accent5">
                    <a:lumOff val="-29866"/>
                  </a:schemeClr>
                </a:solidFill>
              </a:defRPr>
            </a:pPr>
            <a:r>
              <a:rPr b="1" baseline="31999"/>
              <a:t>7</a:t>
            </a:r>
            <a:r>
              <a:rPr b="1"/>
              <a:t>If you had known me, you would have known my Father also. From now on you do know him and have seen him.”</a:t>
            </a:r>
            <a:r>
              <a:t> </a:t>
            </a:r>
          </a:p>
          <a:p>
            <a:pPr algn="l">
              <a:lnSpc>
                <a:spcPct val="90000"/>
              </a:lnSpc>
              <a:spcBef>
                <a:spcPts val="4500"/>
              </a:spcBef>
              <a:defRPr sz="4400">
                <a:solidFill>
                  <a:srgbClr val="000000"/>
                </a:solidFill>
              </a:defRPr>
            </a:pPr>
            <a:r>
              <a:rPr baseline="31999"/>
              <a:t>8</a:t>
            </a:r>
            <a:r>
              <a:t>Philip said to him, </a:t>
            </a:r>
            <a:r>
              <a:rPr i="1"/>
              <a:t>“Lord, show us the Father, and it is enough for us.” </a:t>
            </a:r>
            <a:endParaRPr i="1"/>
          </a:p>
          <a:p>
            <a:pPr algn="l">
              <a:lnSpc>
                <a:spcPct val="90000"/>
              </a:lnSpc>
              <a:spcBef>
                <a:spcPts val="4500"/>
              </a:spcBef>
              <a:defRPr sz="4400">
                <a:solidFill>
                  <a:srgbClr val="000000"/>
                </a:solidFill>
              </a:defRPr>
            </a:pPr>
            <a:r>
              <a:rPr baseline="31999"/>
              <a:t>9</a:t>
            </a:r>
            <a:r>
              <a:t>Jesus said to him, </a:t>
            </a:r>
            <a:r>
              <a:rPr b="1" i="1" sz="4100">
                <a:solidFill>
                  <a:schemeClr val="accent5">
                    <a:lumOff val="-29866"/>
                  </a:schemeClr>
                </a:solidFill>
              </a:rPr>
              <a:t>“Have I been with you so long, and you still do not know me, Philip? Whoever has seen me has seen the Father. How can you say, ‘Show us the Father’? </a:t>
            </a:r>
            <a:endParaRPr b="1" i="1" sz="4100">
              <a:solidFill>
                <a:schemeClr val="accent5">
                  <a:lumOff val="-29866"/>
                </a:schemeClr>
              </a:solidFill>
            </a:endParaRPr>
          </a:p>
          <a:p>
            <a:pPr algn="l">
              <a:lnSpc>
                <a:spcPct val="90000"/>
              </a:lnSpc>
              <a:spcBef>
                <a:spcPts val="4500"/>
              </a:spcBef>
              <a:defRPr b="1" i="1" sz="4100">
                <a:solidFill>
                  <a:schemeClr val="accent5">
                    <a:lumOff val="-29866"/>
                  </a:schemeClr>
                </a:solidFill>
              </a:defRPr>
            </a:pPr>
            <a:r>
              <a:rPr baseline="31999"/>
              <a:t>10</a:t>
            </a:r>
            <a:r>
              <a:t>Do you not believe that I am in the Father and the Father is in me? The words that I say to you I do not speak on my own authority, but the Father who dwells in me does his works. </a:t>
            </a:r>
          </a:p>
          <a:p>
            <a:pPr algn="l">
              <a:lnSpc>
                <a:spcPct val="90000"/>
              </a:lnSpc>
              <a:spcBef>
                <a:spcPts val="4500"/>
              </a:spcBef>
              <a:defRPr b="1" i="1" sz="4100">
                <a:solidFill>
                  <a:schemeClr val="accent5">
                    <a:lumOff val="-29866"/>
                  </a:schemeClr>
                </a:solidFill>
              </a:defRPr>
            </a:pPr>
            <a:r>
              <a:rPr baseline="31999"/>
              <a:t>11</a:t>
            </a:r>
            <a:r>
              <a:t>Believe me that I am in the Father and the Father is in me, or else believe on account of the works themselves.”</a:t>
            </a:r>
          </a:p>
        </p:txBody>
      </p:sp>
      <p:sp>
        <p:nvSpPr>
          <p:cNvPr id="417" name="Line"/>
          <p:cNvSpPr/>
          <p:nvPr/>
        </p:nvSpPr>
        <p:spPr>
          <a:xfrm>
            <a:off x="1147233" y="1753050"/>
            <a:ext cx="10085358"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1" name="Gospel of John — 14:12 - 19"/>
          <p:cNvSpPr txBox="1"/>
          <p:nvPr/>
        </p:nvSpPr>
        <p:spPr>
          <a:xfrm>
            <a:off x="901699" y="806426"/>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14:12 - 19</a:t>
            </a:r>
          </a:p>
        </p:txBody>
      </p:sp>
      <p:pic>
        <p:nvPicPr>
          <p:cNvPr id="422" name="Rectangle Rectangle" descr="Rectangle Rectangle"/>
          <p:cNvPicPr>
            <a:picLocks noChangeAspect="0"/>
          </p:cNvPicPr>
          <p:nvPr/>
        </p:nvPicPr>
        <p:blipFill>
          <a:blip r:embed="rId3">
            <a:extLst/>
          </a:blip>
          <a:stretch>
            <a:fillRect/>
          </a:stretch>
        </p:blipFill>
        <p:spPr>
          <a:xfrm>
            <a:off x="418557" y="500424"/>
            <a:ext cx="23546886" cy="12715152"/>
          </a:xfrm>
          <a:prstGeom prst="rect">
            <a:avLst/>
          </a:prstGeom>
        </p:spPr>
      </p:pic>
      <p:sp>
        <p:nvSpPr>
          <p:cNvPr id="424" name="12“Truly, truly, I say to you, whoever believes in me will also do the works that I do; and greater works than these will he do, because I am going to the Father.…"/>
          <p:cNvSpPr txBox="1"/>
          <p:nvPr/>
        </p:nvSpPr>
        <p:spPr>
          <a:xfrm>
            <a:off x="880236" y="2447612"/>
            <a:ext cx="22623527" cy="10452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b="1" sz="4100">
                <a:solidFill>
                  <a:schemeClr val="accent5">
                    <a:lumOff val="-29866"/>
                  </a:schemeClr>
                </a:solidFill>
              </a:defRPr>
            </a:pPr>
            <a:r>
              <a:rPr baseline="31999"/>
              <a:t>12</a:t>
            </a:r>
            <a:r>
              <a:rPr i="1"/>
              <a:t>“Truly, truly, I say to you, whoever believes in me will also do the works that I do; and greater works than these will he do, because I am going to the Father. </a:t>
            </a:r>
            <a:endParaRPr i="1"/>
          </a:p>
          <a:p>
            <a:pPr algn="l">
              <a:lnSpc>
                <a:spcPct val="90000"/>
              </a:lnSpc>
              <a:spcBef>
                <a:spcPts val="4500"/>
              </a:spcBef>
              <a:defRPr b="1" i="1" sz="4100">
                <a:solidFill>
                  <a:schemeClr val="accent5">
                    <a:lumOff val="-29866"/>
                  </a:schemeClr>
                </a:solidFill>
              </a:defRPr>
            </a:pPr>
            <a:r>
              <a:rPr baseline="31999"/>
              <a:t>13</a:t>
            </a:r>
            <a:r>
              <a:t>Whatever you ask in my name, this I will do, that the Father may be glorified in the Son. </a:t>
            </a:r>
          </a:p>
          <a:p>
            <a:pPr algn="l">
              <a:lnSpc>
                <a:spcPct val="90000"/>
              </a:lnSpc>
              <a:spcBef>
                <a:spcPts val="4500"/>
              </a:spcBef>
              <a:defRPr b="1" i="1" sz="4100">
                <a:solidFill>
                  <a:schemeClr val="accent5">
                    <a:lumOff val="-29866"/>
                  </a:schemeClr>
                </a:solidFill>
              </a:defRPr>
            </a:pPr>
            <a:r>
              <a:rPr baseline="31999"/>
              <a:t>14</a:t>
            </a:r>
            <a:r>
              <a:t>If you ask me anything in my name, I will do it. </a:t>
            </a:r>
          </a:p>
          <a:p>
            <a:pPr algn="l">
              <a:lnSpc>
                <a:spcPct val="90000"/>
              </a:lnSpc>
              <a:spcBef>
                <a:spcPts val="4500"/>
              </a:spcBef>
              <a:defRPr b="1" i="1" sz="4100">
                <a:solidFill>
                  <a:schemeClr val="accent5">
                    <a:lumOff val="-29866"/>
                  </a:schemeClr>
                </a:solidFill>
              </a:defRPr>
            </a:pPr>
            <a:r>
              <a:rPr baseline="31999"/>
              <a:t>15</a:t>
            </a:r>
            <a:r>
              <a:t>“If you love me, you will keep my commandments. </a:t>
            </a:r>
          </a:p>
          <a:p>
            <a:pPr algn="l">
              <a:lnSpc>
                <a:spcPct val="90000"/>
              </a:lnSpc>
              <a:spcBef>
                <a:spcPts val="4500"/>
              </a:spcBef>
              <a:defRPr b="1" i="1" sz="4100">
                <a:solidFill>
                  <a:schemeClr val="accent5">
                    <a:lumOff val="-29866"/>
                  </a:schemeClr>
                </a:solidFill>
              </a:defRPr>
            </a:pPr>
            <a:r>
              <a:rPr baseline="31999"/>
              <a:t>16</a:t>
            </a:r>
            <a:r>
              <a:t>And I will ask the Father, and he will give you another Helper, to be with you forever, </a:t>
            </a:r>
          </a:p>
          <a:p>
            <a:pPr algn="l">
              <a:lnSpc>
                <a:spcPct val="90000"/>
              </a:lnSpc>
              <a:spcBef>
                <a:spcPts val="4500"/>
              </a:spcBef>
              <a:defRPr b="1" i="1" sz="4100">
                <a:solidFill>
                  <a:schemeClr val="accent5">
                    <a:lumOff val="-29866"/>
                  </a:schemeClr>
                </a:solidFill>
              </a:defRPr>
            </a:pPr>
            <a:r>
              <a:rPr baseline="31999"/>
              <a:t>17</a:t>
            </a:r>
            <a:r>
              <a:t>even the Spirit of truth, whom the world cannot receive, because it neither sees him nor knows him. You know him, for he dwells with you and will be in you.</a:t>
            </a:r>
          </a:p>
          <a:p>
            <a:pPr algn="l">
              <a:lnSpc>
                <a:spcPct val="90000"/>
              </a:lnSpc>
              <a:spcBef>
                <a:spcPts val="4500"/>
              </a:spcBef>
              <a:defRPr b="1" i="1" sz="4100">
                <a:solidFill>
                  <a:schemeClr val="accent5">
                    <a:lumOff val="-29866"/>
                  </a:schemeClr>
                </a:solidFill>
              </a:defRPr>
            </a:pPr>
            <a:r>
              <a:rPr baseline="31999"/>
              <a:t>18</a:t>
            </a:r>
            <a:r>
              <a:t>“I will not leave you as orphans; I will come to you. </a:t>
            </a:r>
          </a:p>
          <a:p>
            <a:pPr algn="l">
              <a:lnSpc>
                <a:spcPct val="90000"/>
              </a:lnSpc>
              <a:spcBef>
                <a:spcPts val="4500"/>
              </a:spcBef>
              <a:defRPr b="1" i="1" sz="4100">
                <a:solidFill>
                  <a:schemeClr val="accent5">
                    <a:lumOff val="-29866"/>
                  </a:schemeClr>
                </a:solidFill>
              </a:defRPr>
            </a:pPr>
            <a:r>
              <a:rPr baseline="31999"/>
              <a:t>19</a:t>
            </a:r>
            <a:r>
              <a:t>Yet a little while and the world will see me no more, but you will see me. Because I live, you also will live.</a:t>
            </a:r>
          </a:p>
        </p:txBody>
      </p:sp>
      <p:sp>
        <p:nvSpPr>
          <p:cNvPr id="425" name="Line"/>
          <p:cNvSpPr/>
          <p:nvPr/>
        </p:nvSpPr>
        <p:spPr>
          <a:xfrm>
            <a:off x="1130300" y="2159450"/>
            <a:ext cx="11311178"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29" name="Rectangle Rectangle" descr="Rectangle Rectangle"/>
          <p:cNvPicPr>
            <a:picLocks noChangeAspect="0"/>
          </p:cNvPicPr>
          <p:nvPr/>
        </p:nvPicPr>
        <p:blipFill>
          <a:blip r:embed="rId3">
            <a:extLst/>
          </a:blip>
          <a:stretch>
            <a:fillRect/>
          </a:stretch>
        </p:blipFill>
        <p:spPr>
          <a:xfrm>
            <a:off x="418557" y="500424"/>
            <a:ext cx="23546886" cy="12715152"/>
          </a:xfrm>
          <a:prstGeom prst="rect">
            <a:avLst/>
          </a:prstGeom>
        </p:spPr>
      </p:pic>
      <p:sp>
        <p:nvSpPr>
          <p:cNvPr id="431" name="20In that day you will know that I am in my Father, and you in me, and I in you.…"/>
          <p:cNvSpPr txBox="1"/>
          <p:nvPr/>
        </p:nvSpPr>
        <p:spPr>
          <a:xfrm>
            <a:off x="880236" y="2001419"/>
            <a:ext cx="22731874" cy="1120902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b="1" i="1" sz="4400">
                <a:solidFill>
                  <a:schemeClr val="accent5">
                    <a:lumOff val="-29866"/>
                  </a:schemeClr>
                </a:solidFill>
              </a:defRPr>
            </a:pPr>
            <a:r>
              <a:rPr baseline="31999"/>
              <a:t>20</a:t>
            </a:r>
            <a:r>
              <a:t>In that day you will know that I am in my Father, and you in me, and I in you. </a:t>
            </a:r>
          </a:p>
          <a:p>
            <a:pPr algn="l">
              <a:lnSpc>
                <a:spcPct val="90000"/>
              </a:lnSpc>
              <a:spcBef>
                <a:spcPts val="4500"/>
              </a:spcBef>
              <a:defRPr b="1" i="1" sz="4400">
                <a:solidFill>
                  <a:schemeClr val="accent5">
                    <a:lumOff val="-29866"/>
                  </a:schemeClr>
                </a:solidFill>
              </a:defRPr>
            </a:pPr>
            <a:r>
              <a:rPr baseline="31999"/>
              <a:t>21</a:t>
            </a:r>
            <a:r>
              <a:t>Whoever has my commandments and keeps them, he it is who loves me. And he who loves me will be loved by my Father, and I will love him and manifest myself to him.” </a:t>
            </a:r>
          </a:p>
          <a:p>
            <a:pPr algn="l">
              <a:lnSpc>
                <a:spcPct val="90000"/>
              </a:lnSpc>
              <a:spcBef>
                <a:spcPts val="4500"/>
              </a:spcBef>
              <a:defRPr sz="4400">
                <a:solidFill>
                  <a:srgbClr val="000000"/>
                </a:solidFill>
              </a:defRPr>
            </a:pPr>
            <a:r>
              <a:rPr baseline="31999"/>
              <a:t>22</a:t>
            </a:r>
            <a:r>
              <a:t>Judas (not Iscariot) said to him,</a:t>
            </a:r>
            <a:r>
              <a:rPr i="1"/>
              <a:t> “Lord, how is it that you will manifest yourself to us, and not to the world?” </a:t>
            </a:r>
            <a:endParaRPr i="1"/>
          </a:p>
          <a:p>
            <a:pPr algn="l">
              <a:lnSpc>
                <a:spcPct val="90000"/>
              </a:lnSpc>
              <a:spcBef>
                <a:spcPts val="4500"/>
              </a:spcBef>
              <a:defRPr sz="4400">
                <a:solidFill>
                  <a:srgbClr val="000000"/>
                </a:solidFill>
              </a:defRPr>
            </a:pPr>
            <a:r>
              <a:rPr baseline="31999"/>
              <a:t>23</a:t>
            </a:r>
            <a:r>
              <a:t>Jesus answered him, </a:t>
            </a:r>
            <a:r>
              <a:rPr b="1" i="1" sz="4000">
                <a:solidFill>
                  <a:schemeClr val="accent5">
                    <a:lumOff val="-29866"/>
                  </a:schemeClr>
                </a:solidFill>
              </a:rPr>
              <a:t>“If anyone loves me, he will keep my word, and my Father will love him, and we will come to him and make our home with him. </a:t>
            </a:r>
            <a:endParaRPr b="1" i="1" sz="4000">
              <a:solidFill>
                <a:schemeClr val="accent5">
                  <a:lumOff val="-29866"/>
                </a:schemeClr>
              </a:solidFill>
            </a:endParaRPr>
          </a:p>
          <a:p>
            <a:pPr algn="l">
              <a:lnSpc>
                <a:spcPct val="90000"/>
              </a:lnSpc>
              <a:spcBef>
                <a:spcPts val="4500"/>
              </a:spcBef>
              <a:defRPr b="1" i="1" sz="4000">
                <a:solidFill>
                  <a:schemeClr val="accent5">
                    <a:lumOff val="-29866"/>
                  </a:schemeClr>
                </a:solidFill>
              </a:defRPr>
            </a:pPr>
            <a:r>
              <a:rPr baseline="31999"/>
              <a:t>24</a:t>
            </a:r>
            <a:r>
              <a:t>Whoever does not love me does not keep my words. And the word that you hear is not mine but the Father’s who sent me.</a:t>
            </a:r>
          </a:p>
          <a:p>
            <a:pPr algn="l">
              <a:lnSpc>
                <a:spcPct val="90000"/>
              </a:lnSpc>
              <a:spcBef>
                <a:spcPts val="4500"/>
              </a:spcBef>
              <a:defRPr b="1" i="1" sz="4000">
                <a:solidFill>
                  <a:schemeClr val="accent5">
                    <a:lumOff val="-29866"/>
                  </a:schemeClr>
                </a:solidFill>
              </a:defRPr>
            </a:pPr>
            <a:r>
              <a:rPr baseline="31999"/>
              <a:t>25</a:t>
            </a:r>
            <a:r>
              <a:t>“These things I have spoken to you while I am still with you. </a:t>
            </a:r>
          </a:p>
          <a:p>
            <a:pPr algn="l">
              <a:lnSpc>
                <a:spcPct val="90000"/>
              </a:lnSpc>
              <a:spcBef>
                <a:spcPts val="4500"/>
              </a:spcBef>
              <a:defRPr b="1" i="1" sz="4000">
                <a:solidFill>
                  <a:schemeClr val="accent5">
                    <a:lumOff val="-29866"/>
                  </a:schemeClr>
                </a:solidFill>
              </a:defRPr>
            </a:pPr>
            <a:r>
              <a:rPr baseline="31999"/>
              <a:t>26</a:t>
            </a:r>
            <a:r>
              <a:t>But the Helper, the Holy Spirit, whom the Father will send in my name, he will teach you all things and bring to your remembrance all that I have said to you.</a:t>
            </a:r>
          </a:p>
        </p:txBody>
      </p:sp>
      <p:sp>
        <p:nvSpPr>
          <p:cNvPr id="432" name="Gospel of John — 14:20 - 26"/>
          <p:cNvSpPr txBox="1"/>
          <p:nvPr/>
        </p:nvSpPr>
        <p:spPr>
          <a:xfrm>
            <a:off x="901699" y="7217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14:20 - 26</a:t>
            </a:r>
          </a:p>
        </p:txBody>
      </p:sp>
      <p:sp>
        <p:nvSpPr>
          <p:cNvPr id="433" name="Line"/>
          <p:cNvSpPr/>
          <p:nvPr/>
        </p:nvSpPr>
        <p:spPr>
          <a:xfrm>
            <a:off x="1147233" y="2007050"/>
            <a:ext cx="10668712"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37" name="Rectangle Rectangle" descr="Rectangle Rectangle"/>
          <p:cNvPicPr>
            <a:picLocks noChangeAspect="0"/>
          </p:cNvPicPr>
          <p:nvPr/>
        </p:nvPicPr>
        <p:blipFill>
          <a:blip r:embed="rId3">
            <a:extLst/>
          </a:blip>
          <a:stretch>
            <a:fillRect/>
          </a:stretch>
        </p:blipFill>
        <p:spPr>
          <a:xfrm>
            <a:off x="418557" y="500424"/>
            <a:ext cx="23546886" cy="12715152"/>
          </a:xfrm>
          <a:prstGeom prst="rect">
            <a:avLst/>
          </a:prstGeom>
        </p:spPr>
      </p:pic>
      <p:sp>
        <p:nvSpPr>
          <p:cNvPr id="439" name="27Peace I leave with you; my peace I give to you. Not as the world gives do I give to you. Let not your hearts be troubled, neither let them be afraid.…"/>
          <p:cNvSpPr txBox="1"/>
          <p:nvPr/>
        </p:nvSpPr>
        <p:spPr>
          <a:xfrm>
            <a:off x="1066503" y="2813795"/>
            <a:ext cx="22623527" cy="9245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b="1" i="1" sz="4400">
                <a:solidFill>
                  <a:schemeClr val="accent5">
                    <a:lumOff val="-29866"/>
                  </a:schemeClr>
                </a:solidFill>
              </a:defRPr>
            </a:pPr>
            <a:r>
              <a:rPr baseline="31999"/>
              <a:t>27</a:t>
            </a:r>
            <a:r>
              <a:t>Peace I leave with you; my peace I give to you. Not as the world gives do I give to you. Let not your hearts be troubled, neither let them be afraid. </a:t>
            </a:r>
          </a:p>
          <a:p>
            <a:pPr algn="l">
              <a:lnSpc>
                <a:spcPct val="90000"/>
              </a:lnSpc>
              <a:spcBef>
                <a:spcPts val="4500"/>
              </a:spcBef>
              <a:defRPr b="1" i="1" sz="4400">
                <a:solidFill>
                  <a:schemeClr val="accent5">
                    <a:lumOff val="-29866"/>
                  </a:schemeClr>
                </a:solidFill>
              </a:defRPr>
            </a:pPr>
            <a:r>
              <a:rPr baseline="31999"/>
              <a:t>28</a:t>
            </a:r>
            <a:r>
              <a:t>You heard me say to you, ‘I am going away, and I will come to you.’ If you loved me, you would have rejoiced, because I am going to the Father, for the Father is greater than I. </a:t>
            </a:r>
          </a:p>
          <a:p>
            <a:pPr algn="l">
              <a:lnSpc>
                <a:spcPct val="90000"/>
              </a:lnSpc>
              <a:spcBef>
                <a:spcPts val="4500"/>
              </a:spcBef>
              <a:defRPr b="1" i="1" sz="4400">
                <a:solidFill>
                  <a:schemeClr val="accent5">
                    <a:lumOff val="-29866"/>
                  </a:schemeClr>
                </a:solidFill>
              </a:defRPr>
            </a:pPr>
            <a:r>
              <a:rPr baseline="31999"/>
              <a:t>29</a:t>
            </a:r>
            <a:r>
              <a:t>And now I have told you before it takes place, so that when it does take place you may believe. </a:t>
            </a:r>
          </a:p>
          <a:p>
            <a:pPr algn="l">
              <a:lnSpc>
                <a:spcPct val="90000"/>
              </a:lnSpc>
              <a:spcBef>
                <a:spcPts val="4500"/>
              </a:spcBef>
              <a:defRPr b="1" i="1" sz="4400">
                <a:solidFill>
                  <a:schemeClr val="accent5">
                    <a:lumOff val="-29866"/>
                  </a:schemeClr>
                </a:solidFill>
              </a:defRPr>
            </a:pPr>
            <a:r>
              <a:rPr baseline="31999"/>
              <a:t>30</a:t>
            </a:r>
            <a:r>
              <a:t>I will no longer talk much with you, for the ruler of this world is coming. He has no claim on me, </a:t>
            </a:r>
          </a:p>
          <a:p>
            <a:pPr algn="l">
              <a:lnSpc>
                <a:spcPct val="90000"/>
              </a:lnSpc>
              <a:spcBef>
                <a:spcPts val="4500"/>
              </a:spcBef>
              <a:defRPr b="1" i="1" sz="4400">
                <a:solidFill>
                  <a:schemeClr val="accent5">
                    <a:lumOff val="-29866"/>
                  </a:schemeClr>
                </a:solidFill>
              </a:defRPr>
            </a:pPr>
            <a:r>
              <a:rPr baseline="31999"/>
              <a:t>31</a:t>
            </a:r>
            <a:r>
              <a:t>but I do as the Father has commanded me, so that the world may know that I love the Father. Rise, let us go from here.</a:t>
            </a:r>
          </a:p>
        </p:txBody>
      </p:sp>
      <p:sp>
        <p:nvSpPr>
          <p:cNvPr id="440" name="Gospel of John — 14:27 - 31"/>
          <p:cNvSpPr txBox="1"/>
          <p:nvPr/>
        </p:nvSpPr>
        <p:spPr>
          <a:xfrm>
            <a:off x="901699" y="806426"/>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14:27 - 31</a:t>
            </a:r>
          </a:p>
        </p:txBody>
      </p:sp>
      <p:sp>
        <p:nvSpPr>
          <p:cNvPr id="441" name="Line"/>
          <p:cNvSpPr/>
          <p:nvPr/>
        </p:nvSpPr>
        <p:spPr>
          <a:xfrm>
            <a:off x="1130300" y="2159450"/>
            <a:ext cx="10668712"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45"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447" name="Gospel of John — 15:1 - 6"/>
          <p:cNvSpPr txBox="1"/>
          <p:nvPr/>
        </p:nvSpPr>
        <p:spPr>
          <a:xfrm>
            <a:off x="901699" y="806426"/>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15:1 - 6</a:t>
            </a:r>
          </a:p>
        </p:txBody>
      </p:sp>
      <p:sp>
        <p:nvSpPr>
          <p:cNvPr id="448" name="Line"/>
          <p:cNvSpPr/>
          <p:nvPr/>
        </p:nvSpPr>
        <p:spPr>
          <a:xfrm>
            <a:off x="1130300" y="2159450"/>
            <a:ext cx="10668712" cy="1"/>
          </a:xfrm>
          <a:prstGeom prst="line">
            <a:avLst/>
          </a:prstGeom>
          <a:ln w="25400">
            <a:solidFill>
              <a:srgbClr val="929292"/>
            </a:solidFill>
            <a:miter lim="400000"/>
          </a:ln>
        </p:spPr>
        <p:txBody>
          <a:bodyPr lIns="50800" tIns="50800" rIns="50800" bIns="50800" anchor="ctr"/>
          <a:lstStyle/>
          <a:p>
            <a:pPr/>
          </a:p>
        </p:txBody>
      </p:sp>
      <p:sp>
        <p:nvSpPr>
          <p:cNvPr id="449" name="1“I am the true vine, and my Father is the vinedresser.…"/>
          <p:cNvSpPr txBox="1"/>
          <p:nvPr/>
        </p:nvSpPr>
        <p:spPr>
          <a:xfrm>
            <a:off x="1032636" y="2752799"/>
            <a:ext cx="22623527" cy="919826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b="1" i="1" sz="4400">
                <a:solidFill>
                  <a:schemeClr val="accent5">
                    <a:lumOff val="-29866"/>
                  </a:schemeClr>
                </a:solidFill>
              </a:defRPr>
            </a:pPr>
            <a:r>
              <a:rPr baseline="31999"/>
              <a:t>1</a:t>
            </a:r>
            <a:r>
              <a:t>“I am the true vine, and my Father is the vinedresser. </a:t>
            </a:r>
          </a:p>
          <a:p>
            <a:pPr algn="l">
              <a:lnSpc>
                <a:spcPct val="90000"/>
              </a:lnSpc>
              <a:spcBef>
                <a:spcPts val="4500"/>
              </a:spcBef>
              <a:defRPr b="1" i="1" sz="4400">
                <a:solidFill>
                  <a:schemeClr val="accent5">
                    <a:lumOff val="-29866"/>
                  </a:schemeClr>
                </a:solidFill>
              </a:defRPr>
            </a:pPr>
            <a:r>
              <a:rPr baseline="31999"/>
              <a:t>2</a:t>
            </a:r>
            <a:r>
              <a:t>Every branch in me that does not bear fruit he takes away, and every branch that does bear fruit he prunes, that it may bear more fruit. </a:t>
            </a:r>
          </a:p>
          <a:p>
            <a:pPr algn="l">
              <a:lnSpc>
                <a:spcPct val="90000"/>
              </a:lnSpc>
              <a:spcBef>
                <a:spcPts val="4500"/>
              </a:spcBef>
              <a:defRPr b="1" i="1" sz="4400">
                <a:solidFill>
                  <a:schemeClr val="accent5">
                    <a:lumOff val="-29866"/>
                  </a:schemeClr>
                </a:solidFill>
              </a:defRPr>
            </a:pPr>
            <a:r>
              <a:rPr baseline="31999"/>
              <a:t>3</a:t>
            </a:r>
            <a:r>
              <a:t>Already you are clean because of the word that I have spoken to you. </a:t>
            </a:r>
          </a:p>
          <a:p>
            <a:pPr algn="l">
              <a:lnSpc>
                <a:spcPct val="90000"/>
              </a:lnSpc>
              <a:spcBef>
                <a:spcPts val="4500"/>
              </a:spcBef>
              <a:defRPr b="1" i="1" sz="4400">
                <a:solidFill>
                  <a:schemeClr val="accent5">
                    <a:lumOff val="-29866"/>
                  </a:schemeClr>
                </a:solidFill>
              </a:defRPr>
            </a:pPr>
            <a:r>
              <a:rPr baseline="31999"/>
              <a:t>4</a:t>
            </a:r>
            <a:r>
              <a:t>Abide in me, and I in you. As the branch cannot bear fruit by itself, unless it abides in the vine, neither can you, unless you abide in me. </a:t>
            </a:r>
          </a:p>
          <a:p>
            <a:pPr algn="l">
              <a:lnSpc>
                <a:spcPct val="90000"/>
              </a:lnSpc>
              <a:spcBef>
                <a:spcPts val="4500"/>
              </a:spcBef>
              <a:defRPr b="1" i="1" sz="4400">
                <a:solidFill>
                  <a:schemeClr val="accent5">
                    <a:lumOff val="-29866"/>
                  </a:schemeClr>
                </a:solidFill>
              </a:defRPr>
            </a:pPr>
            <a:r>
              <a:rPr baseline="31999"/>
              <a:t>5</a:t>
            </a:r>
            <a:r>
              <a:t>I am the vine; you are the branches. Whoever abides in me and I in him, he it is that bears much fruit, for apart from me you can do nothing. </a:t>
            </a:r>
          </a:p>
          <a:p>
            <a:pPr algn="l">
              <a:lnSpc>
                <a:spcPct val="90000"/>
              </a:lnSpc>
              <a:spcBef>
                <a:spcPts val="4500"/>
              </a:spcBef>
              <a:defRPr b="1" i="1" sz="4400">
                <a:solidFill>
                  <a:schemeClr val="accent5">
                    <a:lumOff val="-29866"/>
                  </a:schemeClr>
                </a:solidFill>
              </a:defRPr>
            </a:pPr>
            <a:r>
              <a:rPr baseline="31999"/>
              <a:t>6</a:t>
            </a:r>
            <a:r>
              <a:t>If anyone does not abide in me he is thrown away like a branch and withers; and the branches are gathered, thrown into the fire, and burned.</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51"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453" name="Gospel of John — 15:7 - 11"/>
          <p:cNvSpPr txBox="1"/>
          <p:nvPr/>
        </p:nvSpPr>
        <p:spPr>
          <a:xfrm>
            <a:off x="901699" y="806426"/>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15:7 - 11</a:t>
            </a:r>
          </a:p>
        </p:txBody>
      </p:sp>
      <p:sp>
        <p:nvSpPr>
          <p:cNvPr id="454" name="Line"/>
          <p:cNvSpPr/>
          <p:nvPr/>
        </p:nvSpPr>
        <p:spPr>
          <a:xfrm>
            <a:off x="1130300" y="2159450"/>
            <a:ext cx="10668712" cy="1"/>
          </a:xfrm>
          <a:prstGeom prst="line">
            <a:avLst/>
          </a:prstGeom>
          <a:ln w="25400">
            <a:solidFill>
              <a:srgbClr val="929292"/>
            </a:solidFill>
            <a:miter lim="400000"/>
          </a:ln>
        </p:spPr>
        <p:txBody>
          <a:bodyPr lIns="50800" tIns="50800" rIns="50800" bIns="50800" anchor="ctr"/>
          <a:lstStyle/>
          <a:p>
            <a:pPr/>
          </a:p>
        </p:txBody>
      </p:sp>
      <p:sp>
        <p:nvSpPr>
          <p:cNvPr id="455" name="7If you abide in me, and my words abide in you, ask whatever you wish, and it will be done for you.…"/>
          <p:cNvSpPr txBox="1"/>
          <p:nvPr/>
        </p:nvSpPr>
        <p:spPr>
          <a:xfrm>
            <a:off x="880236" y="2975436"/>
            <a:ext cx="22623527" cy="800791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b="1" i="1" sz="4400">
                <a:solidFill>
                  <a:schemeClr val="accent5">
                    <a:lumOff val="-29866"/>
                  </a:schemeClr>
                </a:solidFill>
              </a:defRPr>
            </a:pPr>
            <a:r>
              <a:rPr baseline="31999"/>
              <a:t>7</a:t>
            </a:r>
            <a:r>
              <a:t>If you abide in me, and my words abide in you, ask whatever you wish, and it will be done for you. </a:t>
            </a:r>
          </a:p>
          <a:p>
            <a:pPr algn="l">
              <a:lnSpc>
                <a:spcPct val="90000"/>
              </a:lnSpc>
              <a:spcBef>
                <a:spcPts val="4500"/>
              </a:spcBef>
              <a:defRPr b="1" i="1" sz="4400">
                <a:solidFill>
                  <a:schemeClr val="accent5">
                    <a:lumOff val="-29866"/>
                  </a:schemeClr>
                </a:solidFill>
              </a:defRPr>
            </a:pPr>
            <a:r>
              <a:rPr baseline="31999"/>
              <a:t>8</a:t>
            </a:r>
            <a:r>
              <a:t>By this my Father is glorified, that you bear much fruit and so prove to be my disciples. </a:t>
            </a:r>
          </a:p>
          <a:p>
            <a:pPr algn="l">
              <a:lnSpc>
                <a:spcPct val="90000"/>
              </a:lnSpc>
              <a:spcBef>
                <a:spcPts val="4500"/>
              </a:spcBef>
              <a:defRPr b="1" i="1" sz="4400">
                <a:solidFill>
                  <a:schemeClr val="accent5">
                    <a:lumOff val="-29866"/>
                  </a:schemeClr>
                </a:solidFill>
              </a:defRPr>
            </a:pPr>
            <a:r>
              <a:rPr baseline="31999"/>
              <a:t>9</a:t>
            </a:r>
            <a:r>
              <a:t>As the Father has loved me, so have I loved you. Abide in my love. </a:t>
            </a:r>
          </a:p>
          <a:p>
            <a:pPr algn="l">
              <a:lnSpc>
                <a:spcPct val="90000"/>
              </a:lnSpc>
              <a:spcBef>
                <a:spcPts val="4500"/>
              </a:spcBef>
              <a:defRPr b="1" i="1" sz="4400">
                <a:solidFill>
                  <a:schemeClr val="accent5">
                    <a:lumOff val="-29866"/>
                  </a:schemeClr>
                </a:solidFill>
              </a:defRPr>
            </a:pPr>
            <a:r>
              <a:rPr baseline="31999"/>
              <a:t>10</a:t>
            </a:r>
            <a:r>
              <a:t>If you keep my commandments, you will abide in my love, just as I have kept my Father’s commandments and abide in his love. </a:t>
            </a:r>
          </a:p>
          <a:p>
            <a:pPr algn="l">
              <a:lnSpc>
                <a:spcPct val="90000"/>
              </a:lnSpc>
              <a:spcBef>
                <a:spcPts val="4500"/>
              </a:spcBef>
              <a:defRPr b="1" i="1" sz="4400">
                <a:solidFill>
                  <a:schemeClr val="accent5">
                    <a:lumOff val="-29866"/>
                  </a:schemeClr>
                </a:solidFill>
              </a:defRPr>
            </a:pPr>
            <a:r>
              <a:rPr baseline="31999"/>
              <a:t>11</a:t>
            </a:r>
            <a:r>
              <a:t>These things I have spoken to you, that my joy may be in you, and that your joy may be full.</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57"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459" name="Gospel of John — 15:12 - 17"/>
          <p:cNvSpPr txBox="1"/>
          <p:nvPr/>
        </p:nvSpPr>
        <p:spPr>
          <a:xfrm>
            <a:off x="901699" y="806426"/>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Gospel of John — 15:12 - 17</a:t>
            </a:r>
          </a:p>
        </p:txBody>
      </p:sp>
      <p:sp>
        <p:nvSpPr>
          <p:cNvPr id="460" name="Line"/>
          <p:cNvSpPr/>
          <p:nvPr/>
        </p:nvSpPr>
        <p:spPr>
          <a:xfrm>
            <a:off x="1130300" y="2159450"/>
            <a:ext cx="10668712" cy="1"/>
          </a:xfrm>
          <a:prstGeom prst="line">
            <a:avLst/>
          </a:prstGeom>
          <a:ln w="25400">
            <a:solidFill>
              <a:srgbClr val="929292"/>
            </a:solidFill>
            <a:miter lim="400000"/>
          </a:ln>
        </p:spPr>
        <p:txBody>
          <a:bodyPr lIns="50800" tIns="50800" rIns="50800" bIns="50800" anchor="ctr"/>
          <a:lstStyle/>
          <a:p>
            <a:pPr/>
          </a:p>
        </p:txBody>
      </p:sp>
      <p:sp>
        <p:nvSpPr>
          <p:cNvPr id="461" name="12“This is my commandment, that you love one another as I have loved you.…"/>
          <p:cNvSpPr txBox="1"/>
          <p:nvPr/>
        </p:nvSpPr>
        <p:spPr>
          <a:xfrm>
            <a:off x="880236" y="2735865"/>
            <a:ext cx="22623527" cy="919826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b="1" i="1" sz="4400">
                <a:solidFill>
                  <a:schemeClr val="accent5">
                    <a:lumOff val="-29866"/>
                  </a:schemeClr>
                </a:solidFill>
              </a:defRPr>
            </a:pPr>
            <a:r>
              <a:rPr baseline="31999"/>
              <a:t>12</a:t>
            </a:r>
            <a:r>
              <a:t>“This is my commandment, that you love one another as I have loved you. </a:t>
            </a:r>
          </a:p>
          <a:p>
            <a:pPr algn="l">
              <a:lnSpc>
                <a:spcPct val="90000"/>
              </a:lnSpc>
              <a:spcBef>
                <a:spcPts val="4500"/>
              </a:spcBef>
              <a:defRPr b="1" i="1" sz="4400">
                <a:solidFill>
                  <a:schemeClr val="accent5">
                    <a:lumOff val="-29866"/>
                  </a:schemeClr>
                </a:solidFill>
              </a:defRPr>
            </a:pPr>
            <a:r>
              <a:rPr baseline="31999"/>
              <a:t>13</a:t>
            </a:r>
            <a:r>
              <a:t>Greater love has no one than this, that someone lay down his life for his friends. </a:t>
            </a:r>
          </a:p>
          <a:p>
            <a:pPr algn="l">
              <a:lnSpc>
                <a:spcPct val="90000"/>
              </a:lnSpc>
              <a:spcBef>
                <a:spcPts val="4500"/>
              </a:spcBef>
              <a:defRPr b="1" i="1" sz="4400">
                <a:solidFill>
                  <a:schemeClr val="accent5">
                    <a:lumOff val="-29866"/>
                  </a:schemeClr>
                </a:solidFill>
              </a:defRPr>
            </a:pPr>
            <a:r>
              <a:rPr baseline="31999"/>
              <a:t>14</a:t>
            </a:r>
            <a:r>
              <a:t>You are my friends if you do what I command you. </a:t>
            </a:r>
          </a:p>
          <a:p>
            <a:pPr algn="l">
              <a:lnSpc>
                <a:spcPct val="90000"/>
              </a:lnSpc>
              <a:spcBef>
                <a:spcPts val="4500"/>
              </a:spcBef>
              <a:defRPr b="1" i="1" sz="4400">
                <a:solidFill>
                  <a:schemeClr val="accent5">
                    <a:lumOff val="-29866"/>
                  </a:schemeClr>
                </a:solidFill>
              </a:defRPr>
            </a:pPr>
            <a:r>
              <a:rPr baseline="31999"/>
              <a:t>15</a:t>
            </a:r>
            <a:r>
              <a:t>No longer do I call you servants, for the servant does not know what his master is doing; but I have called you friends, for all that I have heard from my Father I have made known to you. </a:t>
            </a:r>
          </a:p>
          <a:p>
            <a:pPr algn="l">
              <a:lnSpc>
                <a:spcPct val="90000"/>
              </a:lnSpc>
              <a:spcBef>
                <a:spcPts val="4500"/>
              </a:spcBef>
              <a:defRPr b="1" i="1" sz="4400">
                <a:solidFill>
                  <a:schemeClr val="accent5">
                    <a:lumOff val="-29866"/>
                  </a:schemeClr>
                </a:solidFill>
              </a:defRPr>
            </a:pPr>
            <a:r>
              <a:rPr baseline="31999"/>
              <a:t>16</a:t>
            </a:r>
            <a:r>
              <a:t>You did not choose me, but I chose you and appointed you that you should go and bear fruit and that your fruit should abide, so that whatever you ask the Father in my name, he may give it to you. </a:t>
            </a:r>
          </a:p>
          <a:p>
            <a:pPr algn="l">
              <a:lnSpc>
                <a:spcPct val="90000"/>
              </a:lnSpc>
              <a:spcBef>
                <a:spcPts val="4500"/>
              </a:spcBef>
              <a:defRPr b="1" i="1" sz="4400">
                <a:solidFill>
                  <a:schemeClr val="accent5">
                    <a:lumOff val="-29866"/>
                  </a:schemeClr>
                </a:solidFill>
              </a:defRPr>
            </a:pPr>
            <a:r>
              <a:rPr baseline="31999"/>
              <a:t>17</a:t>
            </a:r>
            <a:r>
              <a:t>These things I command you, so that you will love one another.</a:t>
            </a:r>
          </a:p>
        </p:txBody>
      </p:sp>
      <p:sp>
        <p:nvSpPr>
          <p:cNvPr id="462" name="Oval"/>
          <p:cNvSpPr/>
          <p:nvPr/>
        </p:nvSpPr>
        <p:spPr>
          <a:xfrm>
            <a:off x="8617061" y="2377928"/>
            <a:ext cx="7149877" cy="1500377"/>
          </a:xfrm>
          <a:prstGeom prst="ellipse">
            <a:avLst/>
          </a:prstGeom>
          <a:ln w="63500">
            <a:solidFill>
              <a:srgbClr val="000000"/>
            </a:solidFill>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p>
        </p:txBody>
      </p:sp>
      <p:sp>
        <p:nvSpPr>
          <p:cNvPr id="463" name="Oval"/>
          <p:cNvSpPr/>
          <p:nvPr/>
        </p:nvSpPr>
        <p:spPr>
          <a:xfrm>
            <a:off x="9146054" y="10772015"/>
            <a:ext cx="9340116" cy="1706359"/>
          </a:xfrm>
          <a:prstGeom prst="ellipse">
            <a:avLst/>
          </a:prstGeom>
          <a:ln w="63500">
            <a:solidFill>
              <a:srgbClr val="000000"/>
            </a:solidFill>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How Many Are There?…"/>
          <p:cNvSpPr txBox="1"/>
          <p:nvPr>
            <p:ph type="title"/>
          </p:nvPr>
        </p:nvSpPr>
        <p:spPr>
          <a:xfrm>
            <a:off x="1206498" y="2992966"/>
            <a:ext cx="21971004" cy="7730067"/>
          </a:xfrm>
          <a:prstGeom prst="rect">
            <a:avLst/>
          </a:prstGeom>
        </p:spPr>
        <p:txBody>
          <a:bodyPr>
            <a:noAutofit/>
          </a:bodyPr>
          <a:lstStyle/>
          <a:p>
            <a:pPr>
              <a:defRPr spc="-211" sz="10600"/>
            </a:pPr>
            <a:r>
              <a:t>How Many Are There?</a:t>
            </a:r>
          </a:p>
          <a:p>
            <a:pPr>
              <a:defRPr spc="-211" sz="10600"/>
            </a:pPr>
          </a:p>
          <a:p>
            <a:pPr>
              <a:defRPr spc="-211" sz="10600"/>
            </a:pPr>
            <a:r>
              <a:t>                </a:t>
            </a:r>
            <a:r>
              <a:rPr i="1">
                <a:latin typeface="+mn-lt"/>
                <a:ea typeface="+mn-ea"/>
                <a:cs typeface="+mn-cs"/>
                <a:sym typeface="Helvetica Neue"/>
              </a:rPr>
              <a:t>and</a:t>
            </a:r>
          </a:p>
          <a:p>
            <a:pPr>
              <a:defRPr spc="-211" sz="10600"/>
            </a:pPr>
          </a:p>
          <a:p>
            <a:pPr>
              <a:lnSpc>
                <a:spcPct val="150000"/>
              </a:lnSpc>
              <a:defRPr spc="-211" sz="10600"/>
            </a:pPr>
            <a:r>
              <a:t>Where Are They Found in the Bible?</a:t>
            </a:r>
          </a:p>
        </p:txBody>
      </p:sp>
      <p:pic>
        <p:nvPicPr>
          <p:cNvPr id="163"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65"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467" name="Let’s Review"/>
          <p:cNvSpPr txBox="1"/>
          <p:nvPr/>
        </p:nvSpPr>
        <p:spPr>
          <a:xfrm>
            <a:off x="8413749" y="6171753"/>
            <a:ext cx="7810501" cy="1626494"/>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sz="10100">
                <a:solidFill>
                  <a:srgbClr val="000000"/>
                </a:solidFill>
              </a:defRPr>
            </a:lvl1pPr>
          </a:lstStyle>
          <a:p>
            <a:pPr/>
            <a:r>
              <a:t>Let’s Review</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9" name="Jesus knew it was His last night (13:1) and that He was going back to God (13:3)…"/>
          <p:cNvSpPr txBox="1"/>
          <p:nvPr/>
        </p:nvSpPr>
        <p:spPr>
          <a:xfrm>
            <a:off x="710903" y="2729524"/>
            <a:ext cx="22835818" cy="1008575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400">
                <a:solidFill>
                  <a:srgbClr val="000000"/>
                </a:solidFill>
              </a:defRPr>
            </a:pPr>
            <a:r>
              <a:t>Jesus knew it was His last night (13:1) and that He was going back to God (13:3)</a:t>
            </a:r>
          </a:p>
          <a:p>
            <a:pPr algn="l">
              <a:lnSpc>
                <a:spcPct val="90000"/>
              </a:lnSpc>
              <a:spcBef>
                <a:spcPts val="4500"/>
              </a:spcBef>
              <a:defRPr sz="4400">
                <a:solidFill>
                  <a:srgbClr val="000000"/>
                </a:solidFill>
              </a:defRPr>
            </a:pPr>
            <a:r>
              <a:t>Jesus washes the disciples feet and explains they will understand it later (13:4-17)</a:t>
            </a:r>
          </a:p>
          <a:p>
            <a:pPr algn="l">
              <a:lnSpc>
                <a:spcPct val="90000"/>
              </a:lnSpc>
              <a:spcBef>
                <a:spcPts val="4500"/>
              </a:spcBef>
              <a:defRPr sz="4400">
                <a:solidFill>
                  <a:srgbClr val="000000"/>
                </a:solidFill>
              </a:defRPr>
            </a:pPr>
            <a:r>
              <a:t>Jesus explains he has washed their feet as an example (13:14-17)</a:t>
            </a:r>
          </a:p>
          <a:p>
            <a:pPr algn="l">
              <a:lnSpc>
                <a:spcPct val="90000"/>
              </a:lnSpc>
              <a:spcBef>
                <a:spcPts val="4500"/>
              </a:spcBef>
              <a:defRPr sz="4400">
                <a:solidFill>
                  <a:srgbClr val="000000"/>
                </a:solidFill>
              </a:defRPr>
            </a:pPr>
            <a:r>
              <a:t>Jesus explains one of His disciples will betray Him, then Judas leaves (13:18-30)</a:t>
            </a:r>
          </a:p>
          <a:p>
            <a:pPr algn="l">
              <a:lnSpc>
                <a:spcPct val="90000"/>
              </a:lnSpc>
              <a:spcBef>
                <a:spcPts val="4500"/>
              </a:spcBef>
              <a:defRPr sz="4400">
                <a:solidFill>
                  <a:srgbClr val="000000"/>
                </a:solidFill>
              </a:defRPr>
            </a:pPr>
            <a:r>
              <a:t>Once Judas leaves, Jesus explains that now He and God will be glorified (13:31-32)</a:t>
            </a:r>
          </a:p>
          <a:p>
            <a:pPr algn="l">
              <a:lnSpc>
                <a:spcPct val="90000"/>
              </a:lnSpc>
              <a:spcBef>
                <a:spcPts val="4500"/>
              </a:spcBef>
              <a:defRPr sz="4400">
                <a:solidFill>
                  <a:srgbClr val="000000"/>
                </a:solidFill>
              </a:defRPr>
            </a:pPr>
            <a:r>
              <a:t>Jesus also explains that (13:33): </a:t>
            </a:r>
          </a:p>
          <a:p>
            <a:pPr lvl="1" algn="l">
              <a:lnSpc>
                <a:spcPct val="90000"/>
              </a:lnSpc>
              <a:spcBef>
                <a:spcPts val="4500"/>
              </a:spcBef>
              <a:defRPr sz="4400">
                <a:solidFill>
                  <a:srgbClr val="000000"/>
                </a:solidFill>
              </a:defRPr>
            </a:pPr>
            <a:r>
              <a:t>—&gt; He is leaving</a:t>
            </a:r>
          </a:p>
          <a:p>
            <a:pPr lvl="1" algn="l">
              <a:lnSpc>
                <a:spcPct val="90000"/>
              </a:lnSpc>
              <a:spcBef>
                <a:spcPts val="4500"/>
              </a:spcBef>
              <a:defRPr sz="4400">
                <a:solidFill>
                  <a:srgbClr val="000000"/>
                </a:solidFill>
              </a:defRPr>
            </a:pPr>
            <a:r>
              <a:t>—&gt; The disciples will seek Him </a:t>
            </a:r>
          </a:p>
          <a:p>
            <a:pPr lvl="1" algn="l">
              <a:lnSpc>
                <a:spcPct val="90000"/>
              </a:lnSpc>
              <a:spcBef>
                <a:spcPts val="4500"/>
              </a:spcBef>
              <a:defRPr sz="4400">
                <a:solidFill>
                  <a:srgbClr val="000000"/>
                </a:solidFill>
              </a:defRPr>
            </a:pPr>
            <a:r>
              <a:t>—&gt; But they cannot follow Him</a:t>
            </a:r>
          </a:p>
        </p:txBody>
      </p:sp>
      <p:pic>
        <p:nvPicPr>
          <p:cNvPr id="470"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472" name="Line"/>
          <p:cNvSpPr/>
          <p:nvPr/>
        </p:nvSpPr>
        <p:spPr>
          <a:xfrm>
            <a:off x="1282699" y="2108650"/>
            <a:ext cx="16888064" cy="1"/>
          </a:xfrm>
          <a:prstGeom prst="line">
            <a:avLst/>
          </a:prstGeom>
          <a:ln w="25400">
            <a:solidFill>
              <a:srgbClr val="929292"/>
            </a:solidFill>
            <a:miter lim="400000"/>
          </a:ln>
        </p:spPr>
        <p:txBody>
          <a:bodyPr lIns="50800" tIns="50800" rIns="50800" bIns="50800" anchor="ctr"/>
          <a:lstStyle/>
          <a:p>
            <a:pPr/>
          </a:p>
        </p:txBody>
      </p:sp>
      <p:sp>
        <p:nvSpPr>
          <p:cNvPr id="473" name="The Last Night Jesus Was With His Disciples"/>
          <p:cNvSpPr txBox="1"/>
          <p:nvPr/>
        </p:nvSpPr>
        <p:spPr>
          <a:xfrm>
            <a:off x="698499" y="7979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The Last Night Jesus Was With His Disciples</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5" name="After explaining His departure, Jesus gives the disciples a new commandment (13:34-35):…"/>
          <p:cNvSpPr txBox="1"/>
          <p:nvPr/>
        </p:nvSpPr>
        <p:spPr>
          <a:xfrm>
            <a:off x="638624" y="2373136"/>
            <a:ext cx="22835818" cy="43895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400">
                <a:solidFill>
                  <a:srgbClr val="000000"/>
                </a:solidFill>
              </a:defRPr>
            </a:pPr>
            <a:r>
              <a:rPr u="sng"/>
              <a:t>After explaining His departure, Jesus gives the disciples a </a:t>
            </a:r>
            <a:r>
              <a:rPr b="1" u="sng"/>
              <a:t>new</a:t>
            </a:r>
            <a:r>
              <a:rPr u="sng"/>
              <a:t> commandment (13:34-35)</a:t>
            </a:r>
            <a:r>
              <a:t>:</a:t>
            </a:r>
          </a:p>
          <a:p>
            <a:pPr lvl="1" algn="l">
              <a:lnSpc>
                <a:spcPct val="90000"/>
              </a:lnSpc>
              <a:spcBef>
                <a:spcPts val="4500"/>
              </a:spcBef>
              <a:defRPr b="1" sz="4400">
                <a:solidFill>
                  <a:schemeClr val="accent5">
                    <a:lumOff val="-29866"/>
                  </a:schemeClr>
                </a:solidFill>
              </a:defRPr>
            </a:pPr>
            <a:r>
              <a:t>“A new commandment I give to you, that you love one another: just as I have loved you, you also are to love one another. </a:t>
            </a:r>
          </a:p>
          <a:p>
            <a:pPr lvl="1" algn="l">
              <a:lnSpc>
                <a:spcPct val="90000"/>
              </a:lnSpc>
              <a:spcBef>
                <a:spcPts val="4500"/>
              </a:spcBef>
              <a:defRPr b="1" sz="4400">
                <a:solidFill>
                  <a:schemeClr val="accent5">
                    <a:lumOff val="-29866"/>
                  </a:schemeClr>
                </a:solidFill>
              </a:defRPr>
            </a:pPr>
            <a:r>
              <a:rPr baseline="31999"/>
              <a:t> </a:t>
            </a:r>
            <a:r>
              <a:t>By this all people will know that you are my disciples, if you have love for one another.”</a:t>
            </a:r>
          </a:p>
        </p:txBody>
      </p:sp>
      <p:pic>
        <p:nvPicPr>
          <p:cNvPr id="476"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478" name="Line"/>
          <p:cNvSpPr/>
          <p:nvPr/>
        </p:nvSpPr>
        <p:spPr>
          <a:xfrm>
            <a:off x="1282699" y="2108650"/>
            <a:ext cx="16888064" cy="1"/>
          </a:xfrm>
          <a:prstGeom prst="line">
            <a:avLst/>
          </a:prstGeom>
          <a:ln w="25400">
            <a:solidFill>
              <a:srgbClr val="929292"/>
            </a:solidFill>
            <a:miter lim="400000"/>
          </a:ln>
        </p:spPr>
        <p:txBody>
          <a:bodyPr lIns="50800" tIns="50800" rIns="50800" bIns="50800" anchor="ctr"/>
          <a:lstStyle/>
          <a:p>
            <a:pPr/>
          </a:p>
        </p:txBody>
      </p:sp>
      <p:sp>
        <p:nvSpPr>
          <p:cNvPr id="479" name="The Last Night Jesus Was With His Disciples"/>
          <p:cNvSpPr txBox="1"/>
          <p:nvPr/>
        </p:nvSpPr>
        <p:spPr>
          <a:xfrm>
            <a:off x="698499" y="7979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The Last Night Jesus Was With His Disciples</a:t>
            </a:r>
          </a:p>
        </p:txBody>
      </p:sp>
      <p:sp>
        <p:nvSpPr>
          <p:cNvPr id="480" name="Right after giving this new commandment, Jesus interacts with four of His disciples:"/>
          <p:cNvSpPr txBox="1"/>
          <p:nvPr/>
        </p:nvSpPr>
        <p:spPr>
          <a:xfrm>
            <a:off x="735991" y="7247284"/>
            <a:ext cx="22835819"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defRPr sz="4400">
                <a:solidFill>
                  <a:srgbClr val="000000"/>
                </a:solidFill>
              </a:defRPr>
            </a:pPr>
            <a:r>
              <a:rPr u="sng"/>
              <a:t>Right after giving this new commandment, Jesus interacts with four of His disciples</a:t>
            </a:r>
            <a:r>
              <a:t>: </a:t>
            </a:r>
          </a:p>
        </p:txBody>
      </p:sp>
      <p:pic>
        <p:nvPicPr>
          <p:cNvPr id="481" name="Line Line" descr="Line Line"/>
          <p:cNvPicPr>
            <a:picLocks noChangeAspect="0"/>
          </p:cNvPicPr>
          <p:nvPr/>
        </p:nvPicPr>
        <p:blipFill>
          <a:blip r:embed="rId3">
            <a:extLst/>
          </a:blip>
          <a:stretch>
            <a:fillRect/>
          </a:stretch>
        </p:blipFill>
        <p:spPr>
          <a:xfrm>
            <a:off x="2852484" y="4972027"/>
            <a:ext cx="7757129" cy="101601"/>
          </a:xfrm>
          <a:prstGeom prst="rect">
            <a:avLst/>
          </a:prstGeom>
        </p:spPr>
      </p:pic>
      <p:pic>
        <p:nvPicPr>
          <p:cNvPr id="483" name="Line Line" descr="Line Line"/>
          <p:cNvPicPr>
            <a:picLocks noChangeAspect="0"/>
          </p:cNvPicPr>
          <p:nvPr/>
        </p:nvPicPr>
        <p:blipFill>
          <a:blip r:embed="rId4">
            <a:extLst/>
          </a:blip>
          <a:stretch>
            <a:fillRect/>
          </a:stretch>
        </p:blipFill>
        <p:spPr>
          <a:xfrm>
            <a:off x="13294052" y="4313913"/>
            <a:ext cx="4509870" cy="101601"/>
          </a:xfrm>
          <a:prstGeom prst="rect">
            <a:avLst/>
          </a:prstGeom>
        </p:spPr>
      </p:pic>
      <p:grpSp>
        <p:nvGrpSpPr>
          <p:cNvPr id="487" name="Group"/>
          <p:cNvGrpSpPr/>
          <p:nvPr/>
        </p:nvGrpSpPr>
        <p:grpSpPr>
          <a:xfrm>
            <a:off x="1075266" y="8478232"/>
            <a:ext cx="23630295" cy="837355"/>
            <a:chOff x="0" y="0"/>
            <a:chExt cx="23630293" cy="837354"/>
          </a:xfrm>
        </p:grpSpPr>
        <p:sp>
          <p:nvSpPr>
            <p:cNvPr id="485" name="Peter:  Lord where are you going? (13:36)"/>
            <p:cNvSpPr txBox="1"/>
            <p:nvPr/>
          </p:nvSpPr>
          <p:spPr>
            <a:xfrm>
              <a:off x="794475" y="50452"/>
              <a:ext cx="22835819" cy="77119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lvl="1" algn="l">
                <a:defRPr sz="4400">
                  <a:solidFill>
                    <a:srgbClr val="000000"/>
                  </a:solidFill>
                </a:defRPr>
              </a:pPr>
              <a:r>
                <a:rPr b="1"/>
                <a:t>Peter</a:t>
              </a:r>
              <a:r>
                <a:t>:  Lord where are you going? (13:36)</a:t>
              </a:r>
            </a:p>
          </p:txBody>
        </p:sp>
        <p:sp>
          <p:nvSpPr>
            <p:cNvPr id="486" name="1"/>
            <p:cNvSpPr/>
            <p:nvPr/>
          </p:nvSpPr>
          <p:spPr>
            <a:xfrm>
              <a:off x="0" y="0"/>
              <a:ext cx="799637" cy="837355"/>
            </a:xfrm>
            <a:prstGeom prst="ellipse">
              <a:avLst/>
            </a:prstGeom>
            <a:solidFill>
              <a:srgbClr val="5E5E5E"/>
            </a:solidFill>
            <a:ln w="63500" cap="flat">
              <a:solidFill>
                <a:schemeClr val="accent5">
                  <a:lumOff val="-29866"/>
                </a:schemeClr>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1</a:t>
              </a:r>
            </a:p>
          </p:txBody>
        </p:sp>
      </p:grpSp>
      <p:grpSp>
        <p:nvGrpSpPr>
          <p:cNvPr id="490" name="Group"/>
          <p:cNvGrpSpPr/>
          <p:nvPr/>
        </p:nvGrpSpPr>
        <p:grpSpPr>
          <a:xfrm>
            <a:off x="1075266" y="9646632"/>
            <a:ext cx="23496393" cy="837355"/>
            <a:chOff x="0" y="0"/>
            <a:chExt cx="23496391" cy="837354"/>
          </a:xfrm>
        </p:grpSpPr>
        <p:sp>
          <p:nvSpPr>
            <p:cNvPr id="488" name="Thomas:  Lord we don’t know the way, how can we follow you? (14:5)"/>
            <p:cNvSpPr txBox="1"/>
            <p:nvPr/>
          </p:nvSpPr>
          <p:spPr>
            <a:xfrm>
              <a:off x="794475" y="33082"/>
              <a:ext cx="22701917" cy="77119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lvl="1" algn="l">
                <a:defRPr sz="4400">
                  <a:solidFill>
                    <a:srgbClr val="000000"/>
                  </a:solidFill>
                </a:defRPr>
              </a:pPr>
              <a:r>
                <a:rPr b="1"/>
                <a:t>Thomas</a:t>
              </a:r>
              <a:r>
                <a:t>:  Lord we don’t know the way, how can we follow you? (14:5)</a:t>
              </a:r>
            </a:p>
          </p:txBody>
        </p:sp>
        <p:sp>
          <p:nvSpPr>
            <p:cNvPr id="489" name="2"/>
            <p:cNvSpPr/>
            <p:nvPr/>
          </p:nvSpPr>
          <p:spPr>
            <a:xfrm>
              <a:off x="0" y="0"/>
              <a:ext cx="799637" cy="837355"/>
            </a:xfrm>
            <a:prstGeom prst="ellipse">
              <a:avLst/>
            </a:prstGeom>
            <a:solidFill>
              <a:srgbClr val="5E5E5E"/>
            </a:solidFill>
            <a:ln w="63500" cap="flat">
              <a:solidFill>
                <a:schemeClr val="accent5">
                  <a:lumOff val="-29866"/>
                </a:schemeClr>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2</a:t>
              </a:r>
            </a:p>
          </p:txBody>
        </p:sp>
      </p:grpSp>
      <p:grpSp>
        <p:nvGrpSpPr>
          <p:cNvPr id="493" name="Group"/>
          <p:cNvGrpSpPr/>
          <p:nvPr/>
        </p:nvGrpSpPr>
        <p:grpSpPr>
          <a:xfrm>
            <a:off x="1075266" y="10726132"/>
            <a:ext cx="23630295" cy="875803"/>
            <a:chOff x="0" y="0"/>
            <a:chExt cx="23630293" cy="875801"/>
          </a:xfrm>
        </p:grpSpPr>
        <p:sp>
          <p:nvSpPr>
            <p:cNvPr id="491" name="Phillip:  Lord, show just show us the Father, that’s enough. (14:8)"/>
            <p:cNvSpPr txBox="1"/>
            <p:nvPr/>
          </p:nvSpPr>
          <p:spPr>
            <a:xfrm>
              <a:off x="794475" y="104611"/>
              <a:ext cx="22835819" cy="77119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lvl="1" algn="l">
                <a:defRPr sz="4400">
                  <a:solidFill>
                    <a:srgbClr val="000000"/>
                  </a:solidFill>
                </a:defRPr>
              </a:pPr>
              <a:r>
                <a:rPr b="1"/>
                <a:t>Phillip</a:t>
              </a:r>
              <a:r>
                <a:t>:  Lord, show just show us the Father, that’s enough. (14:8)</a:t>
              </a:r>
            </a:p>
          </p:txBody>
        </p:sp>
        <p:sp>
          <p:nvSpPr>
            <p:cNvPr id="492" name="3"/>
            <p:cNvSpPr/>
            <p:nvPr/>
          </p:nvSpPr>
          <p:spPr>
            <a:xfrm>
              <a:off x="0" y="0"/>
              <a:ext cx="799637" cy="837355"/>
            </a:xfrm>
            <a:prstGeom prst="ellipse">
              <a:avLst/>
            </a:prstGeom>
            <a:solidFill>
              <a:srgbClr val="5E5E5E"/>
            </a:solidFill>
            <a:ln w="63500" cap="flat">
              <a:solidFill>
                <a:schemeClr val="accent5">
                  <a:lumOff val="-29866"/>
                </a:schemeClr>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3</a:t>
              </a:r>
            </a:p>
          </p:txBody>
        </p:sp>
      </p:grpSp>
      <p:grpSp>
        <p:nvGrpSpPr>
          <p:cNvPr id="496" name="Group"/>
          <p:cNvGrpSpPr/>
          <p:nvPr/>
        </p:nvGrpSpPr>
        <p:grpSpPr>
          <a:xfrm>
            <a:off x="1075266" y="11920576"/>
            <a:ext cx="23630295" cy="837355"/>
            <a:chOff x="0" y="0"/>
            <a:chExt cx="23630293" cy="837354"/>
          </a:xfrm>
        </p:grpSpPr>
        <p:sp>
          <p:nvSpPr>
            <p:cNvPr id="494" name="Judas (not Iscariot):  Don’t you want to show yourself to the world? (14:22)"/>
            <p:cNvSpPr txBox="1"/>
            <p:nvPr/>
          </p:nvSpPr>
          <p:spPr>
            <a:xfrm>
              <a:off x="794475" y="61195"/>
              <a:ext cx="22835819" cy="77119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lvl="1" algn="l">
                <a:defRPr sz="4400">
                  <a:solidFill>
                    <a:srgbClr val="000000"/>
                  </a:solidFill>
                </a:defRPr>
              </a:pPr>
              <a:r>
                <a:rPr b="1"/>
                <a:t>Judas</a:t>
              </a:r>
              <a:r>
                <a:t> </a:t>
              </a:r>
              <a:r>
                <a:rPr i="1"/>
                <a:t>(not Iscariot)</a:t>
              </a:r>
              <a:r>
                <a:t>:  Don’t you want to show yourself to the world? (14:22)</a:t>
              </a:r>
            </a:p>
          </p:txBody>
        </p:sp>
        <p:sp>
          <p:nvSpPr>
            <p:cNvPr id="495" name="4"/>
            <p:cNvSpPr/>
            <p:nvPr/>
          </p:nvSpPr>
          <p:spPr>
            <a:xfrm>
              <a:off x="0" y="0"/>
              <a:ext cx="799637" cy="837355"/>
            </a:xfrm>
            <a:prstGeom prst="ellipse">
              <a:avLst/>
            </a:prstGeom>
            <a:solidFill>
              <a:srgbClr val="5E5E5E"/>
            </a:solidFill>
            <a:ln w="63500" cap="flat">
              <a:solidFill>
                <a:schemeClr val="accent5">
                  <a:lumOff val="-29866"/>
                </a:schemeClr>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4</a:t>
              </a:r>
            </a:p>
          </p:txBody>
        </p:sp>
      </p:grpSp>
      <p:grpSp>
        <p:nvGrpSpPr>
          <p:cNvPr id="501" name="Group"/>
          <p:cNvGrpSpPr/>
          <p:nvPr/>
        </p:nvGrpSpPr>
        <p:grpSpPr>
          <a:xfrm>
            <a:off x="1181258" y="6134247"/>
            <a:ext cx="20207456" cy="660253"/>
            <a:chOff x="-50799" y="-50800"/>
            <a:chExt cx="20207455" cy="660252"/>
          </a:xfrm>
        </p:grpSpPr>
        <p:pic>
          <p:nvPicPr>
            <p:cNvPr id="497" name="Line Line" descr="Line Line"/>
            <p:cNvPicPr>
              <a:picLocks noChangeAspect="0"/>
            </p:cNvPicPr>
            <p:nvPr/>
          </p:nvPicPr>
          <p:blipFill>
            <a:blip r:embed="rId5">
              <a:extLst/>
            </a:blip>
            <a:stretch>
              <a:fillRect/>
            </a:stretch>
          </p:blipFill>
          <p:spPr>
            <a:xfrm>
              <a:off x="14444133" y="-50800"/>
              <a:ext cx="5712523" cy="101600"/>
            </a:xfrm>
            <a:prstGeom prst="rect">
              <a:avLst/>
            </a:prstGeom>
            <a:effectLst/>
          </p:spPr>
        </p:pic>
        <p:pic>
          <p:nvPicPr>
            <p:cNvPr id="499" name="Line Line" descr="Line Line"/>
            <p:cNvPicPr>
              <a:picLocks noChangeAspect="0"/>
            </p:cNvPicPr>
            <p:nvPr/>
          </p:nvPicPr>
          <p:blipFill>
            <a:blip r:embed="rId6">
              <a:extLst/>
            </a:blip>
            <a:stretch>
              <a:fillRect/>
            </a:stretch>
          </p:blipFill>
          <p:spPr>
            <a:xfrm>
              <a:off x="-50800" y="507852"/>
              <a:ext cx="1836229" cy="101601"/>
            </a:xfrm>
            <a:prstGeom prst="rect">
              <a:avLst/>
            </a:prstGeom>
            <a:effectLst/>
          </p:spPr>
        </p:pic>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300"/>
                                  </p:stCondLst>
                                  <p:iterate type="el" backwards="0">
                                    <p:tmAbs val="0"/>
                                  </p:iterate>
                                  <p:childTnLst>
                                    <p:set>
                                      <p:cBhvr>
                                        <p:cTn id="6" fill="hold"/>
                                        <p:tgtEl>
                                          <p:spTgt spid="481"/>
                                        </p:tgtEl>
                                        <p:attrNameLst>
                                          <p:attrName>style.visibility</p:attrName>
                                        </p:attrNameLst>
                                      </p:cBhvr>
                                      <p:to>
                                        <p:strVal val="visible"/>
                                      </p:to>
                                    </p:set>
                                  </p:childTnLst>
                                </p:cTn>
                              </p:par>
                            </p:childTnLst>
                          </p:cTn>
                        </p:par>
                        <p:par>
                          <p:cTn id="7" fill="hold">
                            <p:stCondLst>
                              <p:cond delay="300"/>
                            </p:stCondLst>
                            <p:childTnLst>
                              <p:par>
                                <p:cTn id="8" presetClass="entr" nodeType="afterEffect" presetSubtype="0" presetID="1" grpId="2" fill="hold">
                                  <p:stCondLst>
                                    <p:cond delay="300"/>
                                  </p:stCondLst>
                                  <p:iterate type="el" backwards="0">
                                    <p:tmAbs val="0"/>
                                  </p:iterate>
                                  <p:childTnLst>
                                    <p:set>
                                      <p:cBhvr>
                                        <p:cTn id="9" fill="hold"/>
                                        <p:tgtEl>
                                          <p:spTgt spid="483"/>
                                        </p:tgtEl>
                                        <p:attrNameLst>
                                          <p:attrName>style.visibility</p:attrName>
                                        </p:attrNameLst>
                                      </p:cBhvr>
                                      <p:to>
                                        <p:strVal val="visible"/>
                                      </p:to>
                                    </p:set>
                                  </p:childTnLst>
                                </p:cTn>
                              </p:par>
                            </p:childTnLst>
                          </p:cTn>
                        </p:par>
                        <p:par>
                          <p:cTn id="10" fill="hold">
                            <p:stCondLst>
                              <p:cond delay="600"/>
                            </p:stCondLst>
                            <p:childTnLst>
                              <p:par>
                                <p:cTn id="11" presetClass="entr" nodeType="afterEffect" presetSubtype="0" presetID="1" grpId="3" fill="hold">
                                  <p:stCondLst>
                                    <p:cond delay="300"/>
                                  </p:stCondLst>
                                  <p:iterate type="el" backwards="0">
                                    <p:tmAbs val="0"/>
                                  </p:iterate>
                                  <p:childTnLst>
                                    <p:set>
                                      <p:cBhvr>
                                        <p:cTn id="12" fill="hold"/>
                                        <p:tgtEl>
                                          <p:spTgt spid="50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4" fill="hold">
                                  <p:stCondLst>
                                    <p:cond delay="0"/>
                                  </p:stCondLst>
                                  <p:iterate type="el" backwards="0">
                                    <p:tmAbs val="0"/>
                                  </p:iterate>
                                  <p:childTnLst>
                                    <p:set>
                                      <p:cBhvr>
                                        <p:cTn id="16" fill="hold"/>
                                        <p:tgtEl>
                                          <p:spTgt spid="480"/>
                                        </p:tgtEl>
                                        <p:attrNameLst>
                                          <p:attrName>style.visibility</p:attrName>
                                        </p:attrNameLst>
                                      </p:cBhvr>
                                      <p:to>
                                        <p:strVal val="visible"/>
                                      </p:to>
                                    </p:set>
                                  </p:childTnLst>
                                </p:cTn>
                              </p:par>
                            </p:childTnLst>
                          </p:cTn>
                        </p:par>
                        <p:par>
                          <p:cTn id="17" fill="hold">
                            <p:stCondLst>
                              <p:cond delay="0"/>
                            </p:stCondLst>
                            <p:childTnLst>
                              <p:par>
                                <p:cTn id="18" presetClass="entr" nodeType="afterEffect" presetSubtype="0" presetID="1" grpId="5" fill="hold">
                                  <p:stCondLst>
                                    <p:cond delay="500"/>
                                  </p:stCondLst>
                                  <p:iterate type="el" backwards="0">
                                    <p:tmAbs val="0"/>
                                  </p:iterate>
                                  <p:childTnLst>
                                    <p:set>
                                      <p:cBhvr>
                                        <p:cTn id="19" fill="hold"/>
                                        <p:tgtEl>
                                          <p:spTgt spid="487"/>
                                        </p:tgtEl>
                                        <p:attrNameLst>
                                          <p:attrName>style.visibility</p:attrName>
                                        </p:attrNameLst>
                                      </p:cBhvr>
                                      <p:to>
                                        <p:strVal val="visible"/>
                                      </p:to>
                                    </p:set>
                                  </p:childTnLst>
                                </p:cTn>
                              </p:par>
                            </p:childTnLst>
                          </p:cTn>
                        </p:par>
                        <p:par>
                          <p:cTn id="20" fill="hold">
                            <p:stCondLst>
                              <p:cond delay="500"/>
                            </p:stCondLst>
                            <p:childTnLst>
                              <p:par>
                                <p:cTn id="21" presetClass="entr" nodeType="afterEffect" presetSubtype="0" presetID="1" grpId="6" fill="hold">
                                  <p:stCondLst>
                                    <p:cond delay="500"/>
                                  </p:stCondLst>
                                  <p:iterate type="el" backwards="0">
                                    <p:tmAbs val="0"/>
                                  </p:iterate>
                                  <p:childTnLst>
                                    <p:set>
                                      <p:cBhvr>
                                        <p:cTn id="22" fill="hold"/>
                                        <p:tgtEl>
                                          <p:spTgt spid="490"/>
                                        </p:tgtEl>
                                        <p:attrNameLst>
                                          <p:attrName>style.visibility</p:attrName>
                                        </p:attrNameLst>
                                      </p:cBhvr>
                                      <p:to>
                                        <p:strVal val="visible"/>
                                      </p:to>
                                    </p:set>
                                  </p:childTnLst>
                                </p:cTn>
                              </p:par>
                            </p:childTnLst>
                          </p:cTn>
                        </p:par>
                        <p:par>
                          <p:cTn id="23" fill="hold">
                            <p:stCondLst>
                              <p:cond delay="1000"/>
                            </p:stCondLst>
                            <p:childTnLst>
                              <p:par>
                                <p:cTn id="24" presetClass="entr" nodeType="afterEffect" presetSubtype="0" presetID="1" grpId="7" fill="hold">
                                  <p:stCondLst>
                                    <p:cond delay="500"/>
                                  </p:stCondLst>
                                  <p:iterate type="el" backwards="0">
                                    <p:tmAbs val="0"/>
                                  </p:iterate>
                                  <p:childTnLst>
                                    <p:set>
                                      <p:cBhvr>
                                        <p:cTn id="25" fill="hold"/>
                                        <p:tgtEl>
                                          <p:spTgt spid="493"/>
                                        </p:tgtEl>
                                        <p:attrNameLst>
                                          <p:attrName>style.visibility</p:attrName>
                                        </p:attrNameLst>
                                      </p:cBhvr>
                                      <p:to>
                                        <p:strVal val="visible"/>
                                      </p:to>
                                    </p:set>
                                  </p:childTnLst>
                                </p:cTn>
                              </p:par>
                            </p:childTnLst>
                          </p:cTn>
                        </p:par>
                        <p:par>
                          <p:cTn id="26" fill="hold">
                            <p:stCondLst>
                              <p:cond delay="1500"/>
                            </p:stCondLst>
                            <p:childTnLst>
                              <p:par>
                                <p:cTn id="27" presetClass="entr" nodeType="afterEffect" presetSubtype="0" presetID="1" grpId="8" fill="hold">
                                  <p:stCondLst>
                                    <p:cond delay="500"/>
                                  </p:stCondLst>
                                  <p:iterate type="el" backwards="0">
                                    <p:tmAbs val="0"/>
                                  </p:iterate>
                                  <p:childTnLst>
                                    <p:set>
                                      <p:cBhvr>
                                        <p:cTn id="28" fill="hold"/>
                                        <p:tgtEl>
                                          <p:spTgt spid="49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90" grpId="6"/>
      <p:bldP build="whole" bldLvl="1" animBg="1" rev="0" advAuto="0" spid="487" grpId="5"/>
      <p:bldP build="whole" bldLvl="1" animBg="1" rev="0" advAuto="0" spid="493" grpId="7"/>
      <p:bldP build="whole" bldLvl="1" animBg="1" rev="0" advAuto="0" spid="483" grpId="2"/>
      <p:bldP build="whole" bldLvl="1" animBg="1" rev="0" advAuto="0" spid="481" grpId="1"/>
      <p:bldP build="whole" bldLvl="1" animBg="1" rev="0" advAuto="0" spid="501" grpId="3"/>
      <p:bldP build="whole" bldLvl="1" animBg="1" rev="0" advAuto="0" spid="496" grpId="8"/>
      <p:bldP build="whole" bldLvl="1" animBg="1" rev="0" advAuto="0" spid="480" grpId="4"/>
    </p:bldLst>
  </p:timing>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3" name="As Jesus responds to the four disciples he comforts them and assures them:…"/>
          <p:cNvSpPr txBox="1"/>
          <p:nvPr/>
        </p:nvSpPr>
        <p:spPr>
          <a:xfrm>
            <a:off x="774091" y="2962820"/>
            <a:ext cx="22835818" cy="894182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sz="4400">
                <a:solidFill>
                  <a:srgbClr val="000000"/>
                </a:solidFill>
              </a:defRPr>
            </a:pPr>
            <a:r>
              <a:rPr u="sng"/>
              <a:t>As Jesus responds to the four disciples he </a:t>
            </a:r>
            <a:r>
              <a:rPr b="1" u="sng"/>
              <a:t>comforts</a:t>
            </a:r>
            <a:r>
              <a:rPr u="sng"/>
              <a:t> them and </a:t>
            </a:r>
            <a:r>
              <a:rPr b="1" u="sng"/>
              <a:t>assures</a:t>
            </a:r>
            <a:r>
              <a:rPr u="sng"/>
              <a:t> them</a:t>
            </a:r>
            <a:r>
              <a:t>:</a:t>
            </a:r>
          </a:p>
          <a:p>
            <a:pPr lvl="1" marL="1168400" indent="-558800" algn="l">
              <a:lnSpc>
                <a:spcPct val="120000"/>
              </a:lnSpc>
              <a:spcBef>
                <a:spcPts val="4500"/>
              </a:spcBef>
              <a:buSzPct val="123000"/>
              <a:buChar char="•"/>
              <a:defRPr sz="4400">
                <a:solidFill>
                  <a:srgbClr val="000000"/>
                </a:solidFill>
              </a:defRPr>
            </a:pPr>
            <a:r>
              <a:t>You can’t follow me now but you will later (13:36)</a:t>
            </a:r>
          </a:p>
          <a:p>
            <a:pPr lvl="1" marL="1168400" indent="-558800" algn="l">
              <a:lnSpc>
                <a:spcPct val="120000"/>
              </a:lnSpc>
              <a:spcBef>
                <a:spcPts val="4500"/>
              </a:spcBef>
              <a:buSzPct val="123000"/>
              <a:buChar char="•"/>
              <a:defRPr sz="4400">
                <a:solidFill>
                  <a:srgbClr val="000000"/>
                </a:solidFill>
              </a:defRPr>
            </a:pPr>
            <a:r>
              <a:t>Don’t let your heart be troubled (14:1)</a:t>
            </a:r>
          </a:p>
          <a:p>
            <a:pPr lvl="1" marL="1168400" indent="-558800" algn="l">
              <a:lnSpc>
                <a:spcPct val="120000"/>
              </a:lnSpc>
              <a:spcBef>
                <a:spcPts val="4500"/>
              </a:spcBef>
              <a:buSzPct val="123000"/>
              <a:buChar char="•"/>
              <a:defRPr sz="4400">
                <a:solidFill>
                  <a:srgbClr val="000000"/>
                </a:solidFill>
              </a:defRPr>
            </a:pPr>
            <a:r>
              <a:t>I will prepare a place for you and take you to myself where I will be (14:2-3)</a:t>
            </a:r>
          </a:p>
          <a:p>
            <a:pPr lvl="1" marL="1168400" indent="-558800" algn="l">
              <a:lnSpc>
                <a:spcPct val="120000"/>
              </a:lnSpc>
              <a:spcBef>
                <a:spcPts val="4500"/>
              </a:spcBef>
              <a:buSzPct val="123000"/>
              <a:buChar char="•"/>
              <a:defRPr sz="4400">
                <a:solidFill>
                  <a:srgbClr val="000000"/>
                </a:solidFill>
              </a:defRPr>
            </a:pPr>
            <a:r>
              <a:t>Because you know me, you know the way to where I’m going (14:4-7) </a:t>
            </a:r>
          </a:p>
          <a:p>
            <a:pPr lvl="1" marL="1168400" indent="-558800" algn="l">
              <a:lnSpc>
                <a:spcPct val="120000"/>
              </a:lnSpc>
              <a:spcBef>
                <a:spcPts val="4500"/>
              </a:spcBef>
              <a:buSzPct val="123000"/>
              <a:buChar char="•"/>
              <a:defRPr sz="4400">
                <a:solidFill>
                  <a:srgbClr val="000000"/>
                </a:solidFill>
              </a:defRPr>
            </a:pPr>
            <a:r>
              <a:t>Because you believe in me, you will do even greater works than me (14:12)</a:t>
            </a:r>
          </a:p>
          <a:p>
            <a:pPr lvl="1" marL="1168400" indent="-558800" algn="l">
              <a:lnSpc>
                <a:spcPct val="120000"/>
              </a:lnSpc>
              <a:spcBef>
                <a:spcPts val="4500"/>
              </a:spcBef>
              <a:buSzPct val="123000"/>
              <a:buChar char="•"/>
              <a:defRPr sz="4400">
                <a:solidFill>
                  <a:srgbClr val="000000"/>
                </a:solidFill>
              </a:defRPr>
            </a:pPr>
            <a:r>
              <a:t>Whatever you ask in my name I will do it (14:14)</a:t>
            </a:r>
          </a:p>
        </p:txBody>
      </p:sp>
      <p:pic>
        <p:nvPicPr>
          <p:cNvPr id="504"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506" name="Line"/>
          <p:cNvSpPr/>
          <p:nvPr/>
        </p:nvSpPr>
        <p:spPr>
          <a:xfrm>
            <a:off x="1282699" y="2108650"/>
            <a:ext cx="16888064" cy="1"/>
          </a:xfrm>
          <a:prstGeom prst="line">
            <a:avLst/>
          </a:prstGeom>
          <a:ln w="25400">
            <a:solidFill>
              <a:srgbClr val="929292"/>
            </a:solidFill>
            <a:miter lim="400000"/>
          </a:ln>
        </p:spPr>
        <p:txBody>
          <a:bodyPr lIns="50800" tIns="50800" rIns="50800" bIns="50800" anchor="ctr"/>
          <a:lstStyle/>
          <a:p>
            <a:pPr/>
          </a:p>
        </p:txBody>
      </p:sp>
      <p:sp>
        <p:nvSpPr>
          <p:cNvPr id="507" name="The Last Night Jesus Was With His Disciples"/>
          <p:cNvSpPr txBox="1"/>
          <p:nvPr/>
        </p:nvSpPr>
        <p:spPr>
          <a:xfrm>
            <a:off x="698499" y="7979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The Last Night Jesus Was With His Disciples</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9" name="As Jesus responds to the four disciples he comforts them and assures them:…"/>
          <p:cNvSpPr txBox="1"/>
          <p:nvPr/>
        </p:nvSpPr>
        <p:spPr>
          <a:xfrm>
            <a:off x="774091" y="2825237"/>
            <a:ext cx="22835818" cy="837032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sz="4400">
                <a:solidFill>
                  <a:srgbClr val="000000"/>
                </a:solidFill>
              </a:defRPr>
            </a:pPr>
            <a:r>
              <a:rPr u="sng"/>
              <a:t>As Jesus responds to the four disciples he </a:t>
            </a:r>
            <a:r>
              <a:rPr b="1" u="sng"/>
              <a:t>comforts</a:t>
            </a:r>
            <a:r>
              <a:rPr u="sng"/>
              <a:t> them and </a:t>
            </a:r>
            <a:r>
              <a:rPr b="1" u="sng"/>
              <a:t>assures</a:t>
            </a:r>
            <a:r>
              <a:rPr u="sng"/>
              <a:t> them</a:t>
            </a:r>
            <a:r>
              <a:t>:</a:t>
            </a:r>
          </a:p>
          <a:p>
            <a:pPr lvl="1" marL="1168400" indent="-558800" algn="l">
              <a:lnSpc>
                <a:spcPct val="120000"/>
              </a:lnSpc>
              <a:spcBef>
                <a:spcPts val="4500"/>
              </a:spcBef>
              <a:buSzPct val="123000"/>
              <a:buChar char="•"/>
              <a:defRPr sz="4400">
                <a:solidFill>
                  <a:srgbClr val="000000"/>
                </a:solidFill>
              </a:defRPr>
            </a:pPr>
            <a:r>
              <a:t>Another counselor (The Holy Spirit) will be with you forever (14:16)</a:t>
            </a:r>
          </a:p>
          <a:p>
            <a:pPr lvl="1" marL="1168400" indent="-558800" algn="l">
              <a:lnSpc>
                <a:spcPct val="120000"/>
              </a:lnSpc>
              <a:spcBef>
                <a:spcPts val="4500"/>
              </a:spcBef>
              <a:buSzPct val="123000"/>
              <a:buChar char="•"/>
              <a:defRPr sz="4400">
                <a:solidFill>
                  <a:srgbClr val="000000"/>
                </a:solidFill>
              </a:defRPr>
            </a:pPr>
            <a:r>
              <a:t>You will see me again (14:18-19)</a:t>
            </a:r>
          </a:p>
          <a:p>
            <a:pPr lvl="1" marL="1168400" indent="-558800" algn="l">
              <a:lnSpc>
                <a:spcPct val="120000"/>
              </a:lnSpc>
              <a:spcBef>
                <a:spcPts val="4500"/>
              </a:spcBef>
              <a:buSzPct val="123000"/>
              <a:buChar char="•"/>
              <a:defRPr sz="4400">
                <a:solidFill>
                  <a:srgbClr val="000000"/>
                </a:solidFill>
              </a:defRPr>
            </a:pPr>
            <a:r>
              <a:t>The Counselor will teach you all things &amp; remind you of everything I told you (14:26)</a:t>
            </a:r>
          </a:p>
          <a:p>
            <a:pPr lvl="1" marL="1168400" indent="-558800" algn="l">
              <a:lnSpc>
                <a:spcPct val="120000"/>
              </a:lnSpc>
              <a:spcBef>
                <a:spcPts val="4500"/>
              </a:spcBef>
              <a:buSzPct val="123000"/>
              <a:buChar char="•"/>
              <a:defRPr sz="4400">
                <a:solidFill>
                  <a:srgbClr val="000000"/>
                </a:solidFill>
              </a:defRPr>
            </a:pPr>
            <a:r>
              <a:t>My peace I give to you, don’t let your hearts be troubled or fearful (14:27)</a:t>
            </a:r>
          </a:p>
          <a:p>
            <a:pPr lvl="1" marL="1168400" indent="-558800" algn="l">
              <a:lnSpc>
                <a:spcPct val="120000"/>
              </a:lnSpc>
              <a:spcBef>
                <a:spcPts val="4500"/>
              </a:spcBef>
              <a:buSzPct val="123000"/>
              <a:buChar char="•"/>
              <a:defRPr sz="4400">
                <a:solidFill>
                  <a:srgbClr val="000000"/>
                </a:solidFill>
              </a:defRPr>
            </a:pPr>
            <a:r>
              <a:t>Remain in me &amp; my words remain in you, ask what you want &amp; it’ll be done for you (15:7)</a:t>
            </a:r>
          </a:p>
        </p:txBody>
      </p:sp>
      <p:pic>
        <p:nvPicPr>
          <p:cNvPr id="510"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512" name="Line"/>
          <p:cNvSpPr/>
          <p:nvPr/>
        </p:nvSpPr>
        <p:spPr>
          <a:xfrm>
            <a:off x="1282699" y="2108650"/>
            <a:ext cx="16888064" cy="1"/>
          </a:xfrm>
          <a:prstGeom prst="line">
            <a:avLst/>
          </a:prstGeom>
          <a:ln w="25400">
            <a:solidFill>
              <a:srgbClr val="929292"/>
            </a:solidFill>
            <a:miter lim="400000"/>
          </a:ln>
        </p:spPr>
        <p:txBody>
          <a:bodyPr lIns="50800" tIns="50800" rIns="50800" bIns="50800" anchor="ctr"/>
          <a:lstStyle/>
          <a:p>
            <a:pPr/>
          </a:p>
        </p:txBody>
      </p:sp>
      <p:sp>
        <p:nvSpPr>
          <p:cNvPr id="513" name="The Last Night Jesus Was With His Disciples"/>
          <p:cNvSpPr txBox="1"/>
          <p:nvPr/>
        </p:nvSpPr>
        <p:spPr>
          <a:xfrm>
            <a:off x="698499" y="7979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The Last Night Jesus Was With His Disciples</a:t>
            </a:r>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520" name="Group"/>
          <p:cNvGrpSpPr/>
          <p:nvPr/>
        </p:nvGrpSpPr>
        <p:grpSpPr>
          <a:xfrm>
            <a:off x="4133519" y="4271807"/>
            <a:ext cx="16778402" cy="7056107"/>
            <a:chOff x="0" y="0"/>
            <a:chExt cx="16778401" cy="7056105"/>
          </a:xfrm>
        </p:grpSpPr>
        <p:sp>
          <p:nvSpPr>
            <p:cNvPr id="515" name="Oval"/>
            <p:cNvSpPr/>
            <p:nvPr/>
          </p:nvSpPr>
          <p:spPr>
            <a:xfrm>
              <a:off x="3305176" y="4826165"/>
              <a:ext cx="2127784" cy="1037331"/>
            </a:xfrm>
            <a:prstGeom prst="ellipse">
              <a:avLst/>
            </a:prstGeom>
            <a:noFill/>
            <a:ln w="38100" cap="flat">
              <a:solidFill>
                <a:srgbClr val="000000"/>
              </a:solidFill>
              <a:prstDash val="solid"/>
              <a:miter lim="400000"/>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sp>
          <p:nvSpPr>
            <p:cNvPr id="516" name="Oval"/>
            <p:cNvSpPr/>
            <p:nvPr/>
          </p:nvSpPr>
          <p:spPr>
            <a:xfrm>
              <a:off x="1005747" y="3201882"/>
              <a:ext cx="2437656" cy="1125505"/>
            </a:xfrm>
            <a:prstGeom prst="ellipse">
              <a:avLst/>
            </a:prstGeom>
            <a:noFill/>
            <a:ln w="38100" cap="flat">
              <a:solidFill>
                <a:srgbClr val="000000"/>
              </a:solidFill>
              <a:prstDash val="solid"/>
              <a:miter lim="400000"/>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sp>
          <p:nvSpPr>
            <p:cNvPr id="517" name="Oval"/>
            <p:cNvSpPr/>
            <p:nvPr/>
          </p:nvSpPr>
          <p:spPr>
            <a:xfrm>
              <a:off x="14340746" y="1584335"/>
              <a:ext cx="2437656" cy="1125505"/>
            </a:xfrm>
            <a:prstGeom prst="ellipse">
              <a:avLst/>
            </a:prstGeom>
            <a:noFill/>
            <a:ln w="38100" cap="flat">
              <a:solidFill>
                <a:srgbClr val="000000"/>
              </a:solidFill>
              <a:prstDash val="solid"/>
              <a:miter lim="400000"/>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sp>
          <p:nvSpPr>
            <p:cNvPr id="518" name="Oval"/>
            <p:cNvSpPr/>
            <p:nvPr/>
          </p:nvSpPr>
          <p:spPr>
            <a:xfrm>
              <a:off x="0" y="0"/>
              <a:ext cx="2219130" cy="1070006"/>
            </a:xfrm>
            <a:prstGeom prst="ellipse">
              <a:avLst/>
            </a:prstGeom>
            <a:noFill/>
            <a:ln w="38100" cap="flat">
              <a:solidFill>
                <a:srgbClr val="000000"/>
              </a:solidFill>
              <a:prstDash val="solid"/>
              <a:miter lim="400000"/>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sp>
          <p:nvSpPr>
            <p:cNvPr id="519" name="Oval"/>
            <p:cNvSpPr/>
            <p:nvPr/>
          </p:nvSpPr>
          <p:spPr>
            <a:xfrm>
              <a:off x="10943894" y="6240874"/>
              <a:ext cx="2127784" cy="815232"/>
            </a:xfrm>
            <a:prstGeom prst="ellipse">
              <a:avLst/>
            </a:prstGeom>
            <a:noFill/>
            <a:ln w="38100" cap="flat">
              <a:solidFill>
                <a:srgbClr val="000000"/>
              </a:solidFill>
              <a:prstDash val="solid"/>
              <a:miter lim="400000"/>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grpSp>
      <p:grpSp>
        <p:nvGrpSpPr>
          <p:cNvPr id="523" name="Group"/>
          <p:cNvGrpSpPr/>
          <p:nvPr/>
        </p:nvGrpSpPr>
        <p:grpSpPr>
          <a:xfrm>
            <a:off x="842760" y="10550001"/>
            <a:ext cx="23921555" cy="1342279"/>
            <a:chOff x="0" y="0"/>
            <a:chExt cx="23921554" cy="1342278"/>
          </a:xfrm>
        </p:grpSpPr>
        <p:sp>
          <p:nvSpPr>
            <p:cNvPr id="521" name="“If you keep my commandments, you will abide in my love,                                                  just as I have kept my Father’s commandments and abide in his love.” (15:10)"/>
            <p:cNvSpPr txBox="1"/>
            <p:nvPr/>
          </p:nvSpPr>
          <p:spPr>
            <a:xfrm>
              <a:off x="1697924" y="0"/>
              <a:ext cx="22223631" cy="134227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lnSpc>
                  <a:spcPct val="90000"/>
                </a:lnSpc>
                <a:spcBef>
                  <a:spcPts val="4500"/>
                </a:spcBef>
                <a:defRPr sz="4400">
                  <a:solidFill>
                    <a:srgbClr val="000000"/>
                  </a:solidFill>
                </a:defRPr>
              </a:pPr>
              <a:r>
                <a:rPr>
                  <a:solidFill>
                    <a:schemeClr val="accent5">
                      <a:lumOff val="-29866"/>
                    </a:schemeClr>
                  </a:solidFill>
                </a:rPr>
                <a:t>“If you keep my commandments, you will abide in my love,                                                  just as I have kept my Father’s commandments and abide in his love.”</a:t>
              </a:r>
              <a:r>
                <a:t> (15:10)</a:t>
              </a:r>
            </a:p>
          </p:txBody>
        </p:sp>
        <p:sp>
          <p:nvSpPr>
            <p:cNvPr id="522" name="5"/>
            <p:cNvSpPr/>
            <p:nvPr/>
          </p:nvSpPr>
          <p:spPr>
            <a:xfrm>
              <a:off x="0" y="112339"/>
              <a:ext cx="1105760" cy="1117600"/>
            </a:xfrm>
            <a:prstGeom prst="ellipse">
              <a:avLst/>
            </a:prstGeom>
            <a:solidFill>
              <a:schemeClr val="accent5">
                <a:lumOff val="-29866"/>
              </a:schemeClr>
            </a:solidFill>
            <a:ln w="635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5</a:t>
              </a:r>
            </a:p>
          </p:txBody>
        </p:sp>
      </p:grpSp>
      <p:grpSp>
        <p:nvGrpSpPr>
          <p:cNvPr id="526" name="Group"/>
          <p:cNvGrpSpPr/>
          <p:nvPr/>
        </p:nvGrpSpPr>
        <p:grpSpPr>
          <a:xfrm>
            <a:off x="792164" y="9078923"/>
            <a:ext cx="24031650" cy="1062191"/>
            <a:chOff x="0" y="0"/>
            <a:chExt cx="24031648" cy="1062190"/>
          </a:xfrm>
        </p:grpSpPr>
        <p:sp>
          <p:nvSpPr>
            <p:cNvPr id="524" name="“Whoever does not love me does not keep my words . . .” (14:24)"/>
            <p:cNvSpPr txBox="1"/>
            <p:nvPr/>
          </p:nvSpPr>
          <p:spPr>
            <a:xfrm>
              <a:off x="1195830" y="157917"/>
              <a:ext cx="22835819"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lnSpc>
                  <a:spcPct val="90000"/>
                </a:lnSpc>
                <a:spcBef>
                  <a:spcPts val="4500"/>
                </a:spcBef>
                <a:defRPr sz="4400">
                  <a:solidFill>
                    <a:srgbClr val="000000"/>
                  </a:solidFill>
                </a:defRPr>
              </a:pPr>
              <a:r>
                <a:t>    </a:t>
              </a:r>
              <a:r>
                <a:rPr baseline="31999">
                  <a:solidFill>
                    <a:schemeClr val="accent5">
                      <a:lumOff val="-29866"/>
                    </a:schemeClr>
                  </a:solidFill>
                </a:rPr>
                <a:t>“</a:t>
              </a:r>
              <a:r>
                <a:rPr>
                  <a:solidFill>
                    <a:schemeClr val="accent5">
                      <a:lumOff val="-29866"/>
                    </a:schemeClr>
                  </a:solidFill>
                </a:rPr>
                <a:t>Whoever does not love me does not keep my words . . .”</a:t>
              </a:r>
              <a:r>
                <a:t> (14:24)</a:t>
              </a:r>
            </a:p>
          </p:txBody>
        </p:sp>
        <p:sp>
          <p:nvSpPr>
            <p:cNvPr id="525" name="4"/>
            <p:cNvSpPr/>
            <p:nvPr/>
          </p:nvSpPr>
          <p:spPr>
            <a:xfrm>
              <a:off x="0" y="0"/>
              <a:ext cx="1105760" cy="1062191"/>
            </a:xfrm>
            <a:prstGeom prst="ellipse">
              <a:avLst/>
            </a:prstGeom>
            <a:solidFill>
              <a:schemeClr val="accent5">
                <a:lumOff val="-29866"/>
              </a:schemeClr>
            </a:solidFill>
            <a:ln w="635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4</a:t>
              </a:r>
            </a:p>
          </p:txBody>
        </p:sp>
      </p:grpSp>
      <p:grpSp>
        <p:nvGrpSpPr>
          <p:cNvPr id="529" name="Group"/>
          <p:cNvGrpSpPr/>
          <p:nvPr/>
        </p:nvGrpSpPr>
        <p:grpSpPr>
          <a:xfrm>
            <a:off x="802107" y="7467803"/>
            <a:ext cx="24020668" cy="1062191"/>
            <a:chOff x="0" y="0"/>
            <a:chExt cx="24020666" cy="1062190"/>
          </a:xfrm>
        </p:grpSpPr>
        <p:sp>
          <p:nvSpPr>
            <p:cNvPr id="527" name="“If anyone loves me, he will keep my word . . .” (14:23)"/>
            <p:cNvSpPr txBox="1"/>
            <p:nvPr/>
          </p:nvSpPr>
          <p:spPr>
            <a:xfrm>
              <a:off x="1184848" y="157917"/>
              <a:ext cx="22835819"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lvl="1" algn="l">
                <a:lnSpc>
                  <a:spcPct val="90000"/>
                </a:lnSpc>
                <a:spcBef>
                  <a:spcPts val="4500"/>
                </a:spcBef>
                <a:defRPr sz="4400">
                  <a:solidFill>
                    <a:srgbClr val="000000"/>
                  </a:solidFill>
                </a:defRPr>
              </a:pPr>
              <a:r>
                <a:t> </a:t>
              </a:r>
              <a:r>
                <a:rPr>
                  <a:solidFill>
                    <a:schemeClr val="accent5">
                      <a:lumOff val="-29866"/>
                    </a:schemeClr>
                  </a:solidFill>
                </a:rPr>
                <a:t>“If anyone loves me, he will keep my word . . .”</a:t>
              </a:r>
              <a:r>
                <a:t> (14:23) </a:t>
              </a:r>
            </a:p>
          </p:txBody>
        </p:sp>
        <p:sp>
          <p:nvSpPr>
            <p:cNvPr id="528" name="3"/>
            <p:cNvSpPr/>
            <p:nvPr/>
          </p:nvSpPr>
          <p:spPr>
            <a:xfrm>
              <a:off x="0" y="0"/>
              <a:ext cx="1105760" cy="1062191"/>
            </a:xfrm>
            <a:prstGeom prst="ellipse">
              <a:avLst/>
            </a:prstGeom>
            <a:solidFill>
              <a:schemeClr val="accent5">
                <a:lumOff val="-29866"/>
              </a:schemeClr>
            </a:solidFill>
            <a:ln w="635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3</a:t>
              </a:r>
            </a:p>
          </p:txBody>
        </p:sp>
      </p:grpSp>
      <p:grpSp>
        <p:nvGrpSpPr>
          <p:cNvPr id="532" name="Group"/>
          <p:cNvGrpSpPr/>
          <p:nvPr/>
        </p:nvGrpSpPr>
        <p:grpSpPr>
          <a:xfrm>
            <a:off x="873509" y="5828977"/>
            <a:ext cx="23886766" cy="1117600"/>
            <a:chOff x="0" y="0"/>
            <a:chExt cx="23886764" cy="1117598"/>
          </a:xfrm>
        </p:grpSpPr>
        <p:sp>
          <p:nvSpPr>
            <p:cNvPr id="530" name="“Whoever has my commandments and keeps them, he it is who loves me.” (14:21)"/>
            <p:cNvSpPr txBox="1"/>
            <p:nvPr/>
          </p:nvSpPr>
          <p:spPr>
            <a:xfrm>
              <a:off x="1184848" y="185622"/>
              <a:ext cx="22701917"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lvl="1" algn="l">
                <a:lnSpc>
                  <a:spcPct val="90000"/>
                </a:lnSpc>
                <a:spcBef>
                  <a:spcPts val="4500"/>
                </a:spcBef>
                <a:defRPr sz="4400">
                  <a:solidFill>
                    <a:srgbClr val="000000"/>
                  </a:solidFill>
                </a:defRPr>
              </a:pPr>
              <a:r>
                <a:rPr baseline="31999">
                  <a:solidFill>
                    <a:schemeClr val="accent5">
                      <a:lumOff val="-29866"/>
                    </a:schemeClr>
                  </a:solidFill>
                </a:rPr>
                <a:t>“</a:t>
              </a:r>
              <a:r>
                <a:rPr>
                  <a:solidFill>
                    <a:schemeClr val="accent5">
                      <a:lumOff val="-29866"/>
                    </a:schemeClr>
                  </a:solidFill>
                </a:rPr>
                <a:t>Whoever has my commandments and keeps them, he it is who loves me.”</a:t>
              </a:r>
              <a:r>
                <a:t> (14:21)</a:t>
              </a:r>
            </a:p>
          </p:txBody>
        </p:sp>
        <p:sp>
          <p:nvSpPr>
            <p:cNvPr id="531" name="2"/>
            <p:cNvSpPr/>
            <p:nvPr/>
          </p:nvSpPr>
          <p:spPr>
            <a:xfrm>
              <a:off x="0" y="0"/>
              <a:ext cx="1105760" cy="1117599"/>
            </a:xfrm>
            <a:prstGeom prst="ellipse">
              <a:avLst/>
            </a:prstGeom>
            <a:solidFill>
              <a:schemeClr val="accent5">
                <a:lumOff val="-29866"/>
              </a:schemeClr>
            </a:solidFill>
            <a:ln w="635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2</a:t>
              </a:r>
            </a:p>
          </p:txBody>
        </p:sp>
      </p:grpSp>
      <p:grpSp>
        <p:nvGrpSpPr>
          <p:cNvPr id="535" name="Group"/>
          <p:cNvGrpSpPr/>
          <p:nvPr/>
        </p:nvGrpSpPr>
        <p:grpSpPr>
          <a:xfrm>
            <a:off x="797655" y="4262268"/>
            <a:ext cx="24020668" cy="1023012"/>
            <a:chOff x="0" y="0"/>
            <a:chExt cx="24020666" cy="1023011"/>
          </a:xfrm>
        </p:grpSpPr>
        <p:sp>
          <p:nvSpPr>
            <p:cNvPr id="533" name="“If you love me, you will keep my commandments.” (14:15)"/>
            <p:cNvSpPr txBox="1"/>
            <p:nvPr/>
          </p:nvSpPr>
          <p:spPr>
            <a:xfrm>
              <a:off x="1184848" y="138329"/>
              <a:ext cx="22835819" cy="74635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lvl="1" algn="l">
                <a:lnSpc>
                  <a:spcPct val="90000"/>
                </a:lnSpc>
                <a:spcBef>
                  <a:spcPts val="4500"/>
                </a:spcBef>
                <a:defRPr sz="4400">
                  <a:solidFill>
                    <a:srgbClr val="000000"/>
                  </a:solidFill>
                </a:defRPr>
              </a:pPr>
              <a:r>
                <a:rPr>
                  <a:solidFill>
                    <a:schemeClr val="accent5">
                      <a:lumOff val="-29866"/>
                    </a:schemeClr>
                  </a:solidFill>
                </a:rPr>
                <a:t>“If you love me, you will keep my commandments.”</a:t>
              </a:r>
              <a:r>
                <a:t> (14:15)</a:t>
              </a:r>
            </a:p>
          </p:txBody>
        </p:sp>
        <p:sp>
          <p:nvSpPr>
            <p:cNvPr id="534" name="1"/>
            <p:cNvSpPr/>
            <p:nvPr/>
          </p:nvSpPr>
          <p:spPr>
            <a:xfrm>
              <a:off x="0" y="0"/>
              <a:ext cx="1105760" cy="1023012"/>
            </a:xfrm>
            <a:prstGeom prst="ellipse">
              <a:avLst/>
            </a:prstGeom>
            <a:solidFill>
              <a:schemeClr val="accent5">
                <a:lumOff val="-29866"/>
              </a:schemeClr>
            </a:solidFill>
            <a:ln w="635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1</a:t>
              </a:r>
            </a:p>
          </p:txBody>
        </p:sp>
      </p:grpSp>
      <p:grpSp>
        <p:nvGrpSpPr>
          <p:cNvPr id="546" name="Group"/>
          <p:cNvGrpSpPr/>
          <p:nvPr/>
        </p:nvGrpSpPr>
        <p:grpSpPr>
          <a:xfrm>
            <a:off x="4466166" y="5079582"/>
            <a:ext cx="10968985" cy="6192757"/>
            <a:chOff x="-38100" y="-38100"/>
            <a:chExt cx="10968984" cy="6192756"/>
          </a:xfrm>
        </p:grpSpPr>
        <p:pic>
          <p:nvPicPr>
            <p:cNvPr id="536" name="Line Line" descr="Line Line"/>
            <p:cNvPicPr>
              <a:picLocks noChangeAspect="0"/>
            </p:cNvPicPr>
            <p:nvPr/>
          </p:nvPicPr>
          <p:blipFill>
            <a:blip r:embed="rId2">
              <a:extLst/>
            </a:blip>
            <a:stretch>
              <a:fillRect/>
            </a:stretch>
          </p:blipFill>
          <p:spPr>
            <a:xfrm>
              <a:off x="4093099" y="-38100"/>
              <a:ext cx="6173269" cy="76200"/>
            </a:xfrm>
            <a:prstGeom prst="rect">
              <a:avLst/>
            </a:prstGeom>
            <a:effectLst/>
          </p:spPr>
        </p:pic>
        <p:pic>
          <p:nvPicPr>
            <p:cNvPr id="538" name="Line Line" descr="Line Line"/>
            <p:cNvPicPr>
              <a:picLocks noChangeAspect="0"/>
            </p:cNvPicPr>
            <p:nvPr/>
          </p:nvPicPr>
          <p:blipFill>
            <a:blip r:embed="rId3">
              <a:extLst/>
            </a:blip>
            <a:stretch>
              <a:fillRect/>
            </a:stretch>
          </p:blipFill>
          <p:spPr>
            <a:xfrm>
              <a:off x="2696052" y="1557848"/>
              <a:ext cx="7876004" cy="76201"/>
            </a:xfrm>
            <a:prstGeom prst="rect">
              <a:avLst/>
            </a:prstGeom>
            <a:effectLst/>
          </p:spPr>
        </p:pic>
        <p:pic>
          <p:nvPicPr>
            <p:cNvPr id="540" name="Line Line" descr="Line Line"/>
            <p:cNvPicPr>
              <a:picLocks noChangeAspect="0"/>
            </p:cNvPicPr>
            <p:nvPr/>
          </p:nvPicPr>
          <p:blipFill>
            <a:blip r:embed="rId4">
              <a:extLst/>
            </a:blip>
            <a:stretch>
              <a:fillRect/>
            </a:stretch>
          </p:blipFill>
          <p:spPr>
            <a:xfrm>
              <a:off x="4986007" y="3153796"/>
              <a:ext cx="3465074" cy="76201"/>
            </a:xfrm>
            <a:prstGeom prst="rect">
              <a:avLst/>
            </a:prstGeom>
            <a:effectLst/>
          </p:spPr>
        </p:pic>
        <p:pic>
          <p:nvPicPr>
            <p:cNvPr id="542" name="Line Line" descr="Line Line"/>
            <p:cNvPicPr>
              <a:picLocks noChangeAspect="0"/>
            </p:cNvPicPr>
            <p:nvPr/>
          </p:nvPicPr>
          <p:blipFill>
            <a:blip r:embed="rId4">
              <a:extLst/>
            </a:blip>
            <a:stretch>
              <a:fillRect/>
            </a:stretch>
          </p:blipFill>
          <p:spPr>
            <a:xfrm>
              <a:off x="7465810" y="4810354"/>
              <a:ext cx="3465075" cy="76201"/>
            </a:xfrm>
            <a:prstGeom prst="rect">
              <a:avLst/>
            </a:prstGeom>
            <a:effectLst/>
          </p:spPr>
        </p:pic>
        <p:pic>
          <p:nvPicPr>
            <p:cNvPr id="544" name="Line Line" descr="Line Line"/>
            <p:cNvPicPr>
              <a:picLocks noChangeAspect="0"/>
            </p:cNvPicPr>
            <p:nvPr/>
          </p:nvPicPr>
          <p:blipFill>
            <a:blip r:embed="rId2">
              <a:extLst/>
            </a:blip>
            <a:stretch>
              <a:fillRect/>
            </a:stretch>
          </p:blipFill>
          <p:spPr>
            <a:xfrm>
              <a:off x="-38100" y="6078456"/>
              <a:ext cx="6173268" cy="76201"/>
            </a:xfrm>
            <a:prstGeom prst="rect">
              <a:avLst/>
            </a:prstGeom>
            <a:effectLst/>
          </p:spPr>
        </p:pic>
      </p:grpSp>
      <p:pic>
        <p:nvPicPr>
          <p:cNvPr id="547" name="Rectangle Rectangle" descr="Rectangle Rectangle"/>
          <p:cNvPicPr>
            <a:picLocks noChangeAspect="0"/>
          </p:cNvPicPr>
          <p:nvPr/>
        </p:nvPicPr>
        <p:blipFill>
          <a:blip r:embed="rId5">
            <a:extLst/>
          </a:blip>
          <a:stretch>
            <a:fillRect/>
          </a:stretch>
        </p:blipFill>
        <p:spPr>
          <a:xfrm>
            <a:off x="418557" y="500424"/>
            <a:ext cx="23546886" cy="12715152"/>
          </a:xfrm>
          <a:prstGeom prst="rect">
            <a:avLst/>
          </a:prstGeom>
        </p:spPr>
      </p:pic>
      <p:sp>
        <p:nvSpPr>
          <p:cNvPr id="549" name="Line"/>
          <p:cNvSpPr/>
          <p:nvPr/>
        </p:nvSpPr>
        <p:spPr>
          <a:xfrm>
            <a:off x="1282699" y="2108650"/>
            <a:ext cx="16888064" cy="1"/>
          </a:xfrm>
          <a:prstGeom prst="line">
            <a:avLst/>
          </a:prstGeom>
          <a:ln w="25400">
            <a:solidFill>
              <a:srgbClr val="929292"/>
            </a:solidFill>
            <a:miter lim="400000"/>
          </a:ln>
        </p:spPr>
        <p:txBody>
          <a:bodyPr lIns="50800" tIns="50800" rIns="50800" bIns="50800" anchor="ctr"/>
          <a:lstStyle/>
          <a:p>
            <a:pPr/>
          </a:p>
        </p:txBody>
      </p:sp>
      <p:sp>
        <p:nvSpPr>
          <p:cNvPr id="550" name="The Last Night Jesus Was With His Disciples"/>
          <p:cNvSpPr txBox="1"/>
          <p:nvPr/>
        </p:nvSpPr>
        <p:spPr>
          <a:xfrm>
            <a:off x="698499" y="7979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The Last Night Jesus Was With His Disciples</a:t>
            </a:r>
          </a:p>
        </p:txBody>
      </p:sp>
      <p:sp>
        <p:nvSpPr>
          <p:cNvPr id="551" name="Did you notice?  While Jesus is interacting with His disciples, he repeats something:"/>
          <p:cNvSpPr txBox="1"/>
          <p:nvPr/>
        </p:nvSpPr>
        <p:spPr>
          <a:xfrm>
            <a:off x="837360" y="2646393"/>
            <a:ext cx="23047947" cy="77119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400">
                <a:solidFill>
                  <a:srgbClr val="000000"/>
                </a:solidFill>
              </a:defRPr>
            </a:pPr>
            <a:r>
              <a:rPr b="1" u="sng">
                <a:solidFill>
                  <a:schemeClr val="accent5">
                    <a:lumOff val="-29866"/>
                  </a:schemeClr>
                </a:solidFill>
              </a:rPr>
              <a:t>Did you notice?</a:t>
            </a:r>
            <a:r>
              <a:rPr u="sng"/>
              <a:t>  While Jesus is interacting with His disciples, he </a:t>
            </a:r>
            <a:r>
              <a:rPr b="1" u="sng"/>
              <a:t>repeats</a:t>
            </a:r>
            <a:r>
              <a:rPr u="sng"/>
              <a:t> something</a:t>
            </a:r>
            <a:r>
              <a:t>: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535"/>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2" fill="hold">
                                  <p:stCondLst>
                                    <p:cond delay="300"/>
                                  </p:stCondLst>
                                  <p:iterate type="el" backwards="0">
                                    <p:tmAbs val="0"/>
                                  </p:iterate>
                                  <p:childTnLst>
                                    <p:set>
                                      <p:cBhvr>
                                        <p:cTn id="9" fill="hold"/>
                                        <p:tgtEl>
                                          <p:spTgt spid="532"/>
                                        </p:tgtEl>
                                        <p:attrNameLst>
                                          <p:attrName>style.visibility</p:attrName>
                                        </p:attrNameLst>
                                      </p:cBhvr>
                                      <p:to>
                                        <p:strVal val="visible"/>
                                      </p:to>
                                    </p:set>
                                  </p:childTnLst>
                                </p:cTn>
                              </p:par>
                            </p:childTnLst>
                          </p:cTn>
                        </p:par>
                        <p:par>
                          <p:cTn id="10" fill="hold">
                            <p:stCondLst>
                              <p:cond delay="300"/>
                            </p:stCondLst>
                            <p:childTnLst>
                              <p:par>
                                <p:cTn id="11" presetClass="entr" nodeType="afterEffect" presetSubtype="0" presetID="1" grpId="3" fill="hold">
                                  <p:stCondLst>
                                    <p:cond delay="300"/>
                                  </p:stCondLst>
                                  <p:iterate type="el" backwards="0">
                                    <p:tmAbs val="0"/>
                                  </p:iterate>
                                  <p:childTnLst>
                                    <p:set>
                                      <p:cBhvr>
                                        <p:cTn id="12" fill="hold"/>
                                        <p:tgtEl>
                                          <p:spTgt spid="529"/>
                                        </p:tgtEl>
                                        <p:attrNameLst>
                                          <p:attrName>style.visibility</p:attrName>
                                        </p:attrNameLst>
                                      </p:cBhvr>
                                      <p:to>
                                        <p:strVal val="visible"/>
                                      </p:to>
                                    </p:set>
                                  </p:childTnLst>
                                </p:cTn>
                              </p:par>
                            </p:childTnLst>
                          </p:cTn>
                        </p:par>
                        <p:par>
                          <p:cTn id="13" fill="hold">
                            <p:stCondLst>
                              <p:cond delay="600"/>
                            </p:stCondLst>
                            <p:childTnLst>
                              <p:par>
                                <p:cTn id="14" presetClass="entr" nodeType="afterEffect" presetSubtype="0" presetID="1" grpId="4" fill="hold">
                                  <p:stCondLst>
                                    <p:cond delay="300"/>
                                  </p:stCondLst>
                                  <p:iterate type="el" backwards="0">
                                    <p:tmAbs val="0"/>
                                  </p:iterate>
                                  <p:childTnLst>
                                    <p:set>
                                      <p:cBhvr>
                                        <p:cTn id="15" fill="hold"/>
                                        <p:tgtEl>
                                          <p:spTgt spid="526"/>
                                        </p:tgtEl>
                                        <p:attrNameLst>
                                          <p:attrName>style.visibility</p:attrName>
                                        </p:attrNameLst>
                                      </p:cBhvr>
                                      <p:to>
                                        <p:strVal val="visible"/>
                                      </p:to>
                                    </p:set>
                                  </p:childTnLst>
                                </p:cTn>
                              </p:par>
                            </p:childTnLst>
                          </p:cTn>
                        </p:par>
                        <p:par>
                          <p:cTn id="16" fill="hold">
                            <p:stCondLst>
                              <p:cond delay="900"/>
                            </p:stCondLst>
                            <p:childTnLst>
                              <p:par>
                                <p:cTn id="17" presetClass="entr" nodeType="afterEffect" presetSubtype="0" presetID="1" grpId="5" fill="hold">
                                  <p:stCondLst>
                                    <p:cond delay="300"/>
                                  </p:stCondLst>
                                  <p:iterate type="el" backwards="0">
                                    <p:tmAbs val="0"/>
                                  </p:iterate>
                                  <p:childTnLst>
                                    <p:set>
                                      <p:cBhvr>
                                        <p:cTn id="18" fill="hold"/>
                                        <p:tgtEl>
                                          <p:spTgt spid="523"/>
                                        </p:tgtEl>
                                        <p:attrNameLst>
                                          <p:attrName>style.visibility</p:attrName>
                                        </p:attrNameLst>
                                      </p:cBhvr>
                                      <p:to>
                                        <p:strVal val="visible"/>
                                      </p:to>
                                    </p:set>
                                  </p:childTnLst>
                                </p:cTn>
                              </p:par>
                            </p:childTnLst>
                          </p:cTn>
                        </p:par>
                        <p:par>
                          <p:cTn id="19" fill="hold">
                            <p:stCondLst>
                              <p:cond delay="1200"/>
                            </p:stCondLst>
                            <p:childTnLst>
                              <p:par>
                                <p:cTn id="20" presetClass="entr" nodeType="afterEffect" presetSubtype="0" presetID="1" grpId="6" fill="hold">
                                  <p:stCondLst>
                                    <p:cond delay="200"/>
                                  </p:stCondLst>
                                  <p:iterate type="el" backwards="0">
                                    <p:tmAbs val="0"/>
                                  </p:iterate>
                                  <p:childTnLst>
                                    <p:set>
                                      <p:cBhvr>
                                        <p:cTn id="21" fill="hold"/>
                                        <p:tgtEl>
                                          <p:spTgt spid="520"/>
                                        </p:tgtEl>
                                        <p:attrNameLst>
                                          <p:attrName>style.visibility</p:attrName>
                                        </p:attrNameLst>
                                      </p:cBhvr>
                                      <p:to>
                                        <p:strVal val="visible"/>
                                      </p:to>
                                    </p:set>
                                  </p:childTnLst>
                                </p:cTn>
                              </p:par>
                            </p:childTnLst>
                          </p:cTn>
                        </p:par>
                        <p:par>
                          <p:cTn id="22" fill="hold">
                            <p:stCondLst>
                              <p:cond delay="1400"/>
                            </p:stCondLst>
                            <p:childTnLst>
                              <p:par>
                                <p:cTn id="23" presetClass="entr" nodeType="afterEffect" presetSubtype="0" presetID="1" grpId="7" fill="hold">
                                  <p:stCondLst>
                                    <p:cond delay="0"/>
                                  </p:stCondLst>
                                  <p:iterate type="el" backwards="0">
                                    <p:tmAbs val="0"/>
                                  </p:iterate>
                                  <p:childTnLst>
                                    <p:set>
                                      <p:cBhvr>
                                        <p:cTn id="24" fill="hold"/>
                                        <p:tgtEl>
                                          <p:spTgt spid="54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29" grpId="3"/>
      <p:bldP build="whole" bldLvl="1" animBg="1" rev="0" advAuto="0" spid="520" grpId="6"/>
      <p:bldP build="whole" bldLvl="1" animBg="1" rev="0" advAuto="0" spid="526" grpId="4"/>
      <p:bldP build="whole" bldLvl="1" animBg="1" rev="0" advAuto="0" spid="532" grpId="2"/>
      <p:bldP build="whole" bldLvl="1" animBg="1" rev="0" advAuto="0" spid="523" grpId="5"/>
      <p:bldP build="whole" bldLvl="1" animBg="1" rev="0" advAuto="0" spid="535" grpId="1"/>
      <p:bldP build="whole" bldLvl="1" animBg="1" rev="0" advAuto="0" spid="546" grpId="7"/>
    </p:bldLst>
  </p:timing>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3" name="Note this sequence:…"/>
          <p:cNvSpPr txBox="1"/>
          <p:nvPr/>
        </p:nvSpPr>
        <p:spPr>
          <a:xfrm>
            <a:off x="774091" y="3224347"/>
            <a:ext cx="22835818" cy="482890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sz="4400">
                <a:solidFill>
                  <a:srgbClr val="000000"/>
                </a:solidFill>
              </a:defRPr>
            </a:pPr>
            <a:r>
              <a:rPr u="sng"/>
              <a:t>Note this sequence</a:t>
            </a:r>
            <a:r>
              <a:t>:</a:t>
            </a:r>
          </a:p>
          <a:p>
            <a:pPr lvl="1" marL="1168400" indent="-558800" algn="l">
              <a:lnSpc>
                <a:spcPct val="120000"/>
              </a:lnSpc>
              <a:spcBef>
                <a:spcPts val="4500"/>
              </a:spcBef>
              <a:buSzPct val="123000"/>
              <a:buChar char="•"/>
              <a:defRPr sz="4400">
                <a:solidFill>
                  <a:srgbClr val="000000"/>
                </a:solidFill>
              </a:defRPr>
            </a:pPr>
            <a:r>
              <a:t>NEW TRACK — A new commandment (13:34-35)</a:t>
            </a:r>
          </a:p>
          <a:p>
            <a:pPr lvl="1" marL="1168400" indent="-558800" algn="l">
              <a:lnSpc>
                <a:spcPct val="120000"/>
              </a:lnSpc>
              <a:spcBef>
                <a:spcPts val="4500"/>
              </a:spcBef>
              <a:buSzPct val="123000"/>
              <a:buChar char="•"/>
              <a:defRPr sz="4400">
                <a:solidFill>
                  <a:srgbClr val="000000"/>
                </a:solidFill>
              </a:defRPr>
            </a:pPr>
            <a:r>
              <a:t>SIDETRACK — Interactions with the questions etc of his disciples (13:36-15:11) </a:t>
            </a:r>
          </a:p>
          <a:p>
            <a:pPr lvl="1" marL="1168400" indent="-558800" algn="l">
              <a:lnSpc>
                <a:spcPct val="120000"/>
              </a:lnSpc>
              <a:spcBef>
                <a:spcPts val="4500"/>
              </a:spcBef>
              <a:buSzPct val="123000"/>
              <a:buChar char="•"/>
              <a:defRPr sz="4400">
                <a:solidFill>
                  <a:srgbClr val="000000"/>
                </a:solidFill>
              </a:defRPr>
            </a:pPr>
            <a:r>
              <a:t>BACK ON TRACK — A new commandment (15:12-17)</a:t>
            </a:r>
          </a:p>
        </p:txBody>
      </p:sp>
      <p:pic>
        <p:nvPicPr>
          <p:cNvPr id="554"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556" name="Line"/>
          <p:cNvSpPr/>
          <p:nvPr/>
        </p:nvSpPr>
        <p:spPr>
          <a:xfrm>
            <a:off x="1282699" y="2108650"/>
            <a:ext cx="16888064" cy="1"/>
          </a:xfrm>
          <a:prstGeom prst="line">
            <a:avLst/>
          </a:prstGeom>
          <a:ln w="25400">
            <a:solidFill>
              <a:srgbClr val="929292"/>
            </a:solidFill>
            <a:miter lim="400000"/>
          </a:ln>
        </p:spPr>
        <p:txBody>
          <a:bodyPr lIns="50800" tIns="50800" rIns="50800" bIns="50800" anchor="ctr"/>
          <a:lstStyle/>
          <a:p>
            <a:pPr/>
          </a:p>
        </p:txBody>
      </p:sp>
      <p:sp>
        <p:nvSpPr>
          <p:cNvPr id="557" name="The Last Night Jesus Was With His Disciples"/>
          <p:cNvSpPr txBox="1"/>
          <p:nvPr/>
        </p:nvSpPr>
        <p:spPr>
          <a:xfrm>
            <a:off x="698499" y="7979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The Last Night Jesus Was With His Disciples</a:t>
            </a:r>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559"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561" name="Line"/>
          <p:cNvSpPr/>
          <p:nvPr/>
        </p:nvSpPr>
        <p:spPr>
          <a:xfrm>
            <a:off x="1282699" y="2108650"/>
            <a:ext cx="16888064" cy="1"/>
          </a:xfrm>
          <a:prstGeom prst="line">
            <a:avLst/>
          </a:prstGeom>
          <a:ln w="25400">
            <a:solidFill>
              <a:srgbClr val="929292"/>
            </a:solidFill>
            <a:miter lim="400000"/>
          </a:ln>
        </p:spPr>
        <p:txBody>
          <a:bodyPr lIns="50800" tIns="50800" rIns="50800" bIns="50800" anchor="ctr"/>
          <a:lstStyle/>
          <a:p>
            <a:pPr/>
          </a:p>
        </p:txBody>
      </p:sp>
      <p:sp>
        <p:nvSpPr>
          <p:cNvPr id="562" name="The Last Night Jesus Was With His Disciples"/>
          <p:cNvSpPr txBox="1"/>
          <p:nvPr/>
        </p:nvSpPr>
        <p:spPr>
          <a:xfrm>
            <a:off x="698499" y="7979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The Last Night Jesus Was With His Disciples</a:t>
            </a:r>
          </a:p>
        </p:txBody>
      </p:sp>
      <p:sp>
        <p:nvSpPr>
          <p:cNvPr id="563" name="Right after telling them He’s leaving, Jesus gives the disciples the new commandment (13:34-35):…"/>
          <p:cNvSpPr txBox="1"/>
          <p:nvPr/>
        </p:nvSpPr>
        <p:spPr>
          <a:xfrm>
            <a:off x="655557" y="2783031"/>
            <a:ext cx="22835818" cy="459119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sz="4400">
                <a:solidFill>
                  <a:srgbClr val="000000"/>
                </a:solidFill>
              </a:defRPr>
            </a:pPr>
            <a:r>
              <a:t>Right after telling them He’s leaving, Jesus gives the disciples the </a:t>
            </a:r>
            <a:r>
              <a:rPr b="1"/>
              <a:t>new</a:t>
            </a:r>
            <a:r>
              <a:t> commandment (13:34-35):</a:t>
            </a:r>
          </a:p>
          <a:p>
            <a:pPr lvl="1" algn="l">
              <a:lnSpc>
                <a:spcPct val="120000"/>
              </a:lnSpc>
              <a:spcBef>
                <a:spcPts val="4500"/>
              </a:spcBef>
              <a:defRPr b="1" i="1" sz="4400">
                <a:solidFill>
                  <a:schemeClr val="accent5">
                    <a:lumOff val="-29866"/>
                  </a:schemeClr>
                </a:solidFill>
              </a:defRPr>
            </a:pPr>
            <a:r>
              <a:t>“A new commandment I give to you, that you love one another: just as I have loved you, you also are to love one another. </a:t>
            </a:r>
            <a:r>
              <a:rPr baseline="31999"/>
              <a:t> </a:t>
            </a:r>
            <a:r>
              <a:t>By this all people will know that you are my disciples, if you have love for one another.”</a:t>
            </a:r>
          </a:p>
        </p:txBody>
      </p:sp>
      <p:sp>
        <p:nvSpPr>
          <p:cNvPr id="564" name="Then after dealing with all this anxiety related to his departure announcement (13:36-15:11), Jesus returns to his new commandment (15:12-17):…"/>
          <p:cNvSpPr txBox="1"/>
          <p:nvPr/>
        </p:nvSpPr>
        <p:spPr>
          <a:xfrm>
            <a:off x="710903" y="8548055"/>
            <a:ext cx="22962195" cy="377147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sz="4400">
                <a:solidFill>
                  <a:srgbClr val="000000"/>
                </a:solidFill>
              </a:defRPr>
            </a:pPr>
            <a:r>
              <a:t>Then after dealing with all this anxiety related to his departure announcement (13:36-15:11), Jesus returns to his </a:t>
            </a:r>
            <a:r>
              <a:rPr b="1"/>
              <a:t>new</a:t>
            </a:r>
            <a:r>
              <a:t> commandment (15:12-17):</a:t>
            </a:r>
          </a:p>
          <a:p>
            <a:pPr lvl="1" algn="l">
              <a:lnSpc>
                <a:spcPct val="120000"/>
              </a:lnSpc>
              <a:spcBef>
                <a:spcPts val="4500"/>
              </a:spcBef>
              <a:defRPr b="1" i="1" sz="4400">
                <a:solidFill>
                  <a:schemeClr val="accent5">
                    <a:lumOff val="-29866"/>
                  </a:schemeClr>
                </a:solidFill>
              </a:defRPr>
            </a:pPr>
            <a:r>
              <a:t>“This is my commandment, that you love one another as I have loved you . . . These things I command you, so that you will love one another.”</a:t>
            </a:r>
          </a:p>
        </p:txBody>
      </p:sp>
      <p:sp>
        <p:nvSpPr>
          <p:cNvPr id="565" name="Line"/>
          <p:cNvSpPr/>
          <p:nvPr/>
        </p:nvSpPr>
        <p:spPr>
          <a:xfrm>
            <a:off x="747078" y="7938835"/>
            <a:ext cx="20806845" cy="1"/>
          </a:xfrm>
          <a:prstGeom prst="line">
            <a:avLst/>
          </a:prstGeom>
          <a:ln w="25400">
            <a:solidFill>
              <a:srgbClr val="5E5E5E"/>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7" name="Where Are the Other 12 Love One Another Commands?"/>
          <p:cNvSpPr txBox="1"/>
          <p:nvPr>
            <p:ph type="title"/>
          </p:nvPr>
        </p:nvSpPr>
        <p:spPr>
          <a:xfrm>
            <a:off x="1103815" y="3111500"/>
            <a:ext cx="22176370" cy="4648200"/>
          </a:xfrm>
          <a:prstGeom prst="rect">
            <a:avLst/>
          </a:prstGeom>
        </p:spPr>
        <p:txBody>
          <a:bodyPr/>
          <a:lstStyle>
            <a:lvl1pPr>
              <a:lnSpc>
                <a:spcPct val="150000"/>
              </a:lnSpc>
              <a:defRPr spc="-202" sz="10100"/>
            </a:lvl1pPr>
          </a:lstStyle>
          <a:p>
            <a:pPr/>
            <a:r>
              <a:t>Where Are the Other 12 Love One Another Commands?</a:t>
            </a:r>
          </a:p>
        </p:txBody>
      </p:sp>
      <p:pic>
        <p:nvPicPr>
          <p:cNvPr id="568"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grpSp>
        <p:nvGrpSpPr>
          <p:cNvPr id="574" name="Group"/>
          <p:cNvGrpSpPr/>
          <p:nvPr/>
        </p:nvGrpSpPr>
        <p:grpSpPr>
          <a:xfrm>
            <a:off x="16782218" y="6690675"/>
            <a:ext cx="4837698" cy="4465880"/>
            <a:chOff x="-61139" y="-59471"/>
            <a:chExt cx="4837697" cy="4465878"/>
          </a:xfrm>
        </p:grpSpPr>
        <p:grpSp>
          <p:nvGrpSpPr>
            <p:cNvPr id="572" name="Heart"/>
            <p:cNvGrpSpPr/>
            <p:nvPr/>
          </p:nvGrpSpPr>
          <p:grpSpPr>
            <a:xfrm rot="652419">
              <a:off x="253776" y="303855"/>
              <a:ext cx="4207866" cy="3739227"/>
              <a:chOff x="0" y="0"/>
              <a:chExt cx="4207864" cy="3739226"/>
            </a:xfrm>
          </p:grpSpPr>
          <p:sp>
            <p:nvSpPr>
              <p:cNvPr id="571" name="Heart"/>
              <p:cNvSpPr/>
              <p:nvPr/>
            </p:nvSpPr>
            <p:spPr>
              <a:xfrm>
                <a:off x="50799" y="50799"/>
                <a:ext cx="4106266" cy="3628781"/>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rgbClr val="ED220D"/>
              </a:solidFill>
              <a:ln>
                <a:noFill/>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pic>
            <p:nvPicPr>
              <p:cNvPr id="570" name="Heart Heart" descr="Heart Heart"/>
              <p:cNvPicPr>
                <a:picLocks noChangeAspect="0"/>
              </p:cNvPicPr>
              <p:nvPr/>
            </p:nvPicPr>
            <p:blipFill>
              <a:blip r:embed="rId3">
                <a:extLst/>
              </a:blip>
              <a:stretch>
                <a:fillRect/>
              </a:stretch>
            </p:blipFill>
            <p:spPr>
              <a:xfrm>
                <a:off x="-1" y="0"/>
                <a:ext cx="4207866" cy="3739227"/>
              </a:xfrm>
              <a:prstGeom prst="rect">
                <a:avLst/>
              </a:prstGeom>
              <a:effectLst/>
            </p:spPr>
          </p:pic>
        </p:grpSp>
        <p:sp>
          <p:nvSpPr>
            <p:cNvPr id="573" name="17X"/>
            <p:cNvSpPr txBox="1"/>
            <p:nvPr/>
          </p:nvSpPr>
          <p:spPr>
            <a:xfrm>
              <a:off x="1799582" y="1387367"/>
              <a:ext cx="1500093" cy="130474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5700">
                  <a:solidFill>
                    <a:srgbClr val="000000"/>
                  </a:solidFill>
                  <a:latin typeface="Noteworthy Bold"/>
                  <a:ea typeface="Noteworthy Bold"/>
                  <a:cs typeface="Noteworthy Bold"/>
                  <a:sym typeface="Noteworthy Bold"/>
                </a:defRPr>
              </a:lvl1pPr>
            </a:lstStyle>
            <a:p>
              <a:pPr/>
              <a:r>
                <a:t>17X</a:t>
              </a:r>
            </a:p>
          </p:txBody>
        </p:sp>
      </p:gr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576"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578" name="Line"/>
          <p:cNvSpPr/>
          <p:nvPr/>
        </p:nvSpPr>
        <p:spPr>
          <a:xfrm>
            <a:off x="1282699" y="2108650"/>
            <a:ext cx="16888064" cy="1"/>
          </a:xfrm>
          <a:prstGeom prst="line">
            <a:avLst/>
          </a:prstGeom>
          <a:ln w="25400">
            <a:solidFill>
              <a:srgbClr val="929292"/>
            </a:solidFill>
            <a:miter lim="400000"/>
          </a:ln>
        </p:spPr>
        <p:txBody>
          <a:bodyPr lIns="50800" tIns="50800" rIns="50800" bIns="50800" anchor="ctr"/>
          <a:lstStyle/>
          <a:p>
            <a:pPr/>
          </a:p>
        </p:txBody>
      </p:sp>
      <p:sp>
        <p:nvSpPr>
          <p:cNvPr id="579" name="The Other 12 Love One Another Commands"/>
          <p:cNvSpPr txBox="1"/>
          <p:nvPr/>
        </p:nvSpPr>
        <p:spPr>
          <a:xfrm>
            <a:off x="698499" y="7979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The Other 12 Love One Another Commands</a:t>
            </a:r>
          </a:p>
        </p:txBody>
      </p:sp>
      <p:grpSp>
        <p:nvGrpSpPr>
          <p:cNvPr id="583" name="Group"/>
          <p:cNvGrpSpPr/>
          <p:nvPr/>
        </p:nvGrpSpPr>
        <p:grpSpPr>
          <a:xfrm>
            <a:off x="59808" y="5197735"/>
            <a:ext cx="23767966" cy="1655047"/>
            <a:chOff x="0" y="0"/>
            <a:chExt cx="23767964" cy="1655046"/>
          </a:xfrm>
        </p:grpSpPr>
        <p:sp>
          <p:nvSpPr>
            <p:cNvPr id="580" name="2"/>
            <p:cNvSpPr/>
            <p:nvPr/>
          </p:nvSpPr>
          <p:spPr>
            <a:xfrm>
              <a:off x="-1" y="227920"/>
              <a:ext cx="1045749" cy="924147"/>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2</a:t>
              </a:r>
            </a:p>
          </p:txBody>
        </p:sp>
        <p:sp>
          <p:nvSpPr>
            <p:cNvPr id="581" name="and may the Lord make you increase and abound in love for one another and for all, as we do for you"/>
            <p:cNvSpPr txBox="1"/>
            <p:nvPr/>
          </p:nvSpPr>
          <p:spPr>
            <a:xfrm>
              <a:off x="1391615" y="0"/>
              <a:ext cx="22192352" cy="15357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and may the Lord make you increase and abound in love for one another and for all, as we do for you </a:t>
              </a:r>
            </a:p>
          </p:txBody>
        </p:sp>
        <p:sp>
          <p:nvSpPr>
            <p:cNvPr id="582" name="(1 Thes 3:12)"/>
            <p:cNvSpPr txBox="1"/>
            <p:nvPr/>
          </p:nvSpPr>
          <p:spPr>
            <a:xfrm>
              <a:off x="20444476" y="908692"/>
              <a:ext cx="3323489"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lgn="r">
                <a:lnSpc>
                  <a:spcPct val="120000"/>
                </a:lnSpc>
                <a:spcBef>
                  <a:spcPts val="4500"/>
                </a:spcBef>
                <a:defRPr sz="4400">
                  <a:solidFill>
                    <a:srgbClr val="000000"/>
                  </a:solidFill>
                </a:defRPr>
              </a:lvl1pPr>
            </a:lstStyle>
            <a:p>
              <a:pPr/>
              <a:r>
                <a:t>(1 Thes 3:12)</a:t>
              </a:r>
            </a:p>
          </p:txBody>
        </p:sp>
      </p:grpSp>
      <p:grpSp>
        <p:nvGrpSpPr>
          <p:cNvPr id="587" name="Group"/>
          <p:cNvGrpSpPr/>
          <p:nvPr/>
        </p:nvGrpSpPr>
        <p:grpSpPr>
          <a:xfrm>
            <a:off x="59808" y="3092480"/>
            <a:ext cx="23767966" cy="1534502"/>
            <a:chOff x="0" y="0"/>
            <a:chExt cx="23767964" cy="1534500"/>
          </a:xfrm>
        </p:grpSpPr>
        <p:sp>
          <p:nvSpPr>
            <p:cNvPr id="584" name="Love one another with brotherly affection. Outdo one another in showing honor."/>
            <p:cNvSpPr txBox="1"/>
            <p:nvPr/>
          </p:nvSpPr>
          <p:spPr>
            <a:xfrm>
              <a:off x="1391615" y="0"/>
              <a:ext cx="22192352" cy="74635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Love one another with brotherly affection. Outdo one another in showing honor. </a:t>
              </a:r>
            </a:p>
          </p:txBody>
        </p:sp>
        <p:sp>
          <p:nvSpPr>
            <p:cNvPr id="585" name="1"/>
            <p:cNvSpPr/>
            <p:nvPr/>
          </p:nvSpPr>
          <p:spPr>
            <a:xfrm>
              <a:off x="-1" y="27599"/>
              <a:ext cx="1045749" cy="924147"/>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1</a:t>
              </a:r>
            </a:p>
          </p:txBody>
        </p:sp>
        <p:sp>
          <p:nvSpPr>
            <p:cNvPr id="586" name="(Rom 12:10)"/>
            <p:cNvSpPr txBox="1"/>
            <p:nvPr/>
          </p:nvSpPr>
          <p:spPr>
            <a:xfrm>
              <a:off x="20630556" y="788147"/>
              <a:ext cx="3137409" cy="74635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lgn="r">
                <a:lnSpc>
                  <a:spcPct val="120000"/>
                </a:lnSpc>
                <a:spcBef>
                  <a:spcPts val="4500"/>
                </a:spcBef>
                <a:defRPr sz="4400">
                  <a:solidFill>
                    <a:srgbClr val="000000"/>
                  </a:solidFill>
                </a:defRPr>
              </a:lvl1pPr>
            </a:lstStyle>
            <a:p>
              <a:pPr/>
              <a:r>
                <a:t>(Rom 12:10)</a:t>
              </a:r>
            </a:p>
          </p:txBody>
        </p:sp>
      </p:grpSp>
      <p:grpSp>
        <p:nvGrpSpPr>
          <p:cNvPr id="591" name="Group"/>
          <p:cNvGrpSpPr/>
          <p:nvPr/>
        </p:nvGrpSpPr>
        <p:grpSpPr>
          <a:xfrm>
            <a:off x="59807" y="7728334"/>
            <a:ext cx="23767968" cy="1774389"/>
            <a:chOff x="0" y="0"/>
            <a:chExt cx="23767965" cy="1774388"/>
          </a:xfrm>
        </p:grpSpPr>
        <p:sp>
          <p:nvSpPr>
            <p:cNvPr id="588" name="Now concerning brotherly love you have no need for anyone to write to you, for you yourselves have been taught by God to love one another"/>
            <p:cNvSpPr txBox="1"/>
            <p:nvPr/>
          </p:nvSpPr>
          <p:spPr>
            <a:xfrm>
              <a:off x="1391615" y="0"/>
              <a:ext cx="22192352" cy="15357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Now concerning brotherly love you have no need for anyone to write to you, for you yourselves have been taught by God to love one another</a:t>
              </a:r>
            </a:p>
          </p:txBody>
        </p:sp>
        <p:sp>
          <p:nvSpPr>
            <p:cNvPr id="589" name="(1 Thes 4:9)"/>
            <p:cNvSpPr txBox="1"/>
            <p:nvPr/>
          </p:nvSpPr>
          <p:spPr>
            <a:xfrm>
              <a:off x="20444477" y="1028034"/>
              <a:ext cx="3323489"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lnSpc>
                  <a:spcPct val="120000"/>
                </a:lnSpc>
                <a:spcBef>
                  <a:spcPts val="4500"/>
                </a:spcBef>
                <a:defRPr sz="4400">
                  <a:solidFill>
                    <a:srgbClr val="000000"/>
                  </a:solidFill>
                </a:defRPr>
              </a:lvl1pPr>
            </a:lstStyle>
            <a:p>
              <a:pPr/>
              <a:r>
                <a:t> (1 Thes 4:9)</a:t>
              </a:r>
            </a:p>
          </p:txBody>
        </p:sp>
        <p:sp>
          <p:nvSpPr>
            <p:cNvPr id="590" name="3"/>
            <p:cNvSpPr/>
            <p:nvPr/>
          </p:nvSpPr>
          <p:spPr>
            <a:xfrm>
              <a:off x="-1" y="304120"/>
              <a:ext cx="1045749" cy="924147"/>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3</a:t>
              </a:r>
            </a:p>
          </p:txBody>
        </p:sp>
      </p:grpSp>
      <p:grpSp>
        <p:nvGrpSpPr>
          <p:cNvPr id="595" name="Group"/>
          <p:cNvGrpSpPr/>
          <p:nvPr/>
        </p:nvGrpSpPr>
        <p:grpSpPr>
          <a:xfrm>
            <a:off x="59808" y="10600556"/>
            <a:ext cx="23767966" cy="2370181"/>
            <a:chOff x="0" y="-96713"/>
            <a:chExt cx="23767965" cy="2370179"/>
          </a:xfrm>
        </p:grpSpPr>
        <p:sp>
          <p:nvSpPr>
            <p:cNvPr id="592" name="We ought always to give thanks to God for you, brothers, as is right, because your faith is growing abundantly, and the love of every one of you for one another is increasing."/>
            <p:cNvSpPr txBox="1"/>
            <p:nvPr/>
          </p:nvSpPr>
          <p:spPr>
            <a:xfrm>
              <a:off x="1222231" y="-96714"/>
              <a:ext cx="22531122" cy="153570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lgn="l">
                <a:lnSpc>
                  <a:spcPct val="120000"/>
                </a:lnSpc>
                <a:spcBef>
                  <a:spcPts val="4500"/>
                </a:spcBef>
                <a:defRPr sz="4400">
                  <a:solidFill>
                    <a:srgbClr val="000000"/>
                  </a:solidFill>
                </a:defRPr>
              </a:lvl1pPr>
            </a:lstStyle>
            <a:p>
              <a:pPr/>
              <a:r>
                <a:t>We ought always to give thanks to God for you, brothers, as is right, because your faith is growing abundantly, and the love of every one of you for one another is increasing.</a:t>
              </a:r>
            </a:p>
          </p:txBody>
        </p:sp>
        <p:sp>
          <p:nvSpPr>
            <p:cNvPr id="593" name="(2 Thes 1:3)"/>
            <p:cNvSpPr txBox="1"/>
            <p:nvPr/>
          </p:nvSpPr>
          <p:spPr>
            <a:xfrm>
              <a:off x="20599823" y="1527112"/>
              <a:ext cx="3168143" cy="74635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lgn="l">
                <a:lnSpc>
                  <a:spcPct val="90000"/>
                </a:lnSpc>
                <a:spcBef>
                  <a:spcPts val="4500"/>
                </a:spcBef>
                <a:defRPr sz="4400">
                  <a:solidFill>
                    <a:srgbClr val="000000"/>
                  </a:solidFill>
                </a:defRPr>
              </a:lvl1pPr>
            </a:lstStyle>
            <a:p>
              <a:pPr/>
              <a:r>
                <a:t> (2 Thes 1:3)</a:t>
              </a:r>
            </a:p>
          </p:txBody>
        </p:sp>
        <p:sp>
          <p:nvSpPr>
            <p:cNvPr id="594" name="4"/>
            <p:cNvSpPr/>
            <p:nvPr/>
          </p:nvSpPr>
          <p:spPr>
            <a:xfrm>
              <a:off x="-1" y="207407"/>
              <a:ext cx="1045749" cy="924146"/>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3200">
                  <a:solidFill>
                    <a:srgbClr val="FFFFFF"/>
                  </a:solidFill>
                  <a:latin typeface="Helvetica Neue Medium"/>
                  <a:ea typeface="Helvetica Neue Medium"/>
                  <a:cs typeface="Helvetica Neue Medium"/>
                  <a:sym typeface="Helvetica Neue Medium"/>
                </a:defRPr>
              </a:lvl1pPr>
            </a:lstStyle>
            <a:p>
              <a:pPr/>
              <a:r>
                <a:t>4</a:t>
              </a:r>
            </a:p>
          </p:txBody>
        </p:sp>
      </p:grpSp>
      <p:sp>
        <p:nvSpPr>
          <p:cNvPr id="596" name="Line"/>
          <p:cNvSpPr/>
          <p:nvPr/>
        </p:nvSpPr>
        <p:spPr>
          <a:xfrm>
            <a:off x="1744290" y="3859731"/>
            <a:ext cx="9839780" cy="1"/>
          </a:xfrm>
          <a:prstGeom prst="line">
            <a:avLst/>
          </a:prstGeom>
          <a:ln w="38100">
            <a:solidFill>
              <a:schemeClr val="accent5">
                <a:lumOff val="-29866"/>
              </a:schemeClr>
            </a:solidFill>
            <a:miter lim="400000"/>
          </a:ln>
        </p:spPr>
        <p:txBody>
          <a:bodyPr lIns="50800" tIns="50800" rIns="50800" bIns="50800" anchor="ctr"/>
          <a:lstStyle/>
          <a:p>
            <a:pPr/>
          </a:p>
        </p:txBody>
      </p:sp>
      <p:sp>
        <p:nvSpPr>
          <p:cNvPr id="597" name="Line"/>
          <p:cNvSpPr/>
          <p:nvPr/>
        </p:nvSpPr>
        <p:spPr>
          <a:xfrm>
            <a:off x="12234490" y="5961758"/>
            <a:ext cx="7231502" cy="1"/>
          </a:xfrm>
          <a:prstGeom prst="line">
            <a:avLst/>
          </a:prstGeom>
          <a:ln w="38100">
            <a:solidFill>
              <a:schemeClr val="accent5">
                <a:lumOff val="-29866"/>
              </a:schemeClr>
            </a:solidFill>
            <a:miter lim="400000"/>
          </a:ln>
        </p:spPr>
        <p:txBody>
          <a:bodyPr lIns="50800" tIns="50800" rIns="50800" bIns="50800" anchor="ctr"/>
          <a:lstStyle/>
          <a:p>
            <a:pPr/>
          </a:p>
        </p:txBody>
      </p:sp>
      <p:sp>
        <p:nvSpPr>
          <p:cNvPr id="598" name="Line"/>
          <p:cNvSpPr/>
          <p:nvPr/>
        </p:nvSpPr>
        <p:spPr>
          <a:xfrm>
            <a:off x="11618341" y="9255291"/>
            <a:ext cx="3818928" cy="1"/>
          </a:xfrm>
          <a:prstGeom prst="line">
            <a:avLst/>
          </a:prstGeom>
          <a:ln w="38100">
            <a:solidFill>
              <a:schemeClr val="accent5">
                <a:lumOff val="-29866"/>
              </a:schemeClr>
            </a:solidFill>
            <a:miter lim="400000"/>
          </a:ln>
        </p:spPr>
        <p:txBody>
          <a:bodyPr lIns="50800" tIns="50800" rIns="50800" bIns="50800" anchor="ctr"/>
          <a:lstStyle/>
          <a:p>
            <a:pPr/>
          </a:p>
        </p:txBody>
      </p:sp>
      <p:sp>
        <p:nvSpPr>
          <p:cNvPr id="599" name="Line"/>
          <p:cNvSpPr/>
          <p:nvPr/>
        </p:nvSpPr>
        <p:spPr>
          <a:xfrm>
            <a:off x="8789665" y="12193224"/>
            <a:ext cx="9171125" cy="1"/>
          </a:xfrm>
          <a:prstGeom prst="line">
            <a:avLst/>
          </a:prstGeom>
          <a:ln w="38100">
            <a:solidFill>
              <a:schemeClr val="accent5">
                <a:lumOff val="-29866"/>
              </a:schemeClr>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66"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168" name="How Many One Another Commands Are There In the Bible?"/>
          <p:cNvSpPr txBox="1"/>
          <p:nvPr/>
        </p:nvSpPr>
        <p:spPr>
          <a:xfrm>
            <a:off x="884766" y="901700"/>
            <a:ext cx="21971001"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defTabSz="1804370">
              <a:lnSpc>
                <a:spcPct val="80000"/>
              </a:lnSpc>
              <a:defRPr b="1" spc="-125" sz="6290">
                <a:solidFill>
                  <a:srgbClr val="000000"/>
                </a:solidFill>
              </a:defRPr>
            </a:lvl1pPr>
          </a:lstStyle>
          <a:p>
            <a:pPr/>
            <a:r>
              <a:t>How Many One Another Commands Are There In the Bible?</a:t>
            </a:r>
          </a:p>
        </p:txBody>
      </p:sp>
      <p:sp>
        <p:nvSpPr>
          <p:cNvPr id="169" name="The term “one another” occurs 161 times in the Bible (ESV)*…"/>
          <p:cNvSpPr txBox="1"/>
          <p:nvPr/>
        </p:nvSpPr>
        <p:spPr>
          <a:xfrm>
            <a:off x="946353" y="3300909"/>
            <a:ext cx="21535950" cy="428574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defRPr sz="5500">
                <a:solidFill>
                  <a:srgbClr val="000000"/>
                </a:solidFill>
              </a:defRPr>
            </a:pPr>
            <a:r>
              <a:t>The term </a:t>
            </a:r>
            <a:r>
              <a:rPr i="1"/>
              <a:t>“one another”</a:t>
            </a:r>
            <a:r>
              <a:t> occurs 161 times in the Bible (ESV)* </a:t>
            </a:r>
          </a:p>
          <a:p>
            <a:pPr algn="l">
              <a:defRPr sz="5500">
                <a:solidFill>
                  <a:srgbClr val="000000"/>
                </a:solidFill>
              </a:defRPr>
            </a:pPr>
          </a:p>
          <a:p>
            <a:pPr algn="l">
              <a:defRPr sz="5500">
                <a:solidFill>
                  <a:srgbClr val="000000"/>
                </a:solidFill>
              </a:defRPr>
            </a:pPr>
            <a:r>
              <a:t>—&gt;    62 times in 59 verses in the Old Testament</a:t>
            </a:r>
          </a:p>
          <a:p>
            <a:pPr algn="l">
              <a:defRPr sz="5500">
                <a:solidFill>
                  <a:srgbClr val="000000"/>
                </a:solidFill>
              </a:defRPr>
            </a:pPr>
          </a:p>
          <a:p>
            <a:pPr algn="l">
              <a:defRPr sz="5500">
                <a:solidFill>
                  <a:srgbClr val="000000"/>
                </a:solidFill>
              </a:defRPr>
            </a:pPr>
            <a:r>
              <a:t>—&gt;  101 times in 91 verses in the New Testament</a:t>
            </a:r>
          </a:p>
        </p:txBody>
      </p:sp>
      <p:sp>
        <p:nvSpPr>
          <p:cNvPr id="170" name="Line"/>
          <p:cNvSpPr/>
          <p:nvPr/>
        </p:nvSpPr>
        <p:spPr>
          <a:xfrm>
            <a:off x="1096433" y="2180165"/>
            <a:ext cx="20749250" cy="1"/>
          </a:xfrm>
          <a:prstGeom prst="line">
            <a:avLst/>
          </a:prstGeom>
          <a:ln w="25400">
            <a:solidFill>
              <a:srgbClr val="929292"/>
            </a:solidFill>
            <a:miter lim="400000"/>
          </a:ln>
        </p:spPr>
        <p:txBody>
          <a:bodyPr lIns="50800" tIns="50800" rIns="50800" bIns="50800" anchor="ctr"/>
          <a:lstStyle/>
          <a:p>
            <a:pPr/>
          </a:p>
        </p:txBody>
      </p:sp>
      <p:sp>
        <p:nvSpPr>
          <p:cNvPr id="171" name="* includes 2 occurrences in both OT and NT of  “one another’s”"/>
          <p:cNvSpPr txBox="1"/>
          <p:nvPr/>
        </p:nvSpPr>
        <p:spPr>
          <a:xfrm>
            <a:off x="15094338" y="12528584"/>
            <a:ext cx="8741056" cy="461366"/>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i="1"/>
            </a:lvl1pPr>
          </a:lstStyle>
          <a:p>
            <a:pPr/>
            <a:r>
              <a:t>* includes 2 occurrences in both OT and NT of  “one another’s” </a:t>
            </a:r>
          </a:p>
        </p:txBody>
      </p:sp>
      <p:sp>
        <p:nvSpPr>
          <p:cNvPr id="172" name="163 times total in 150 verses"/>
          <p:cNvSpPr txBox="1"/>
          <p:nvPr/>
        </p:nvSpPr>
        <p:spPr>
          <a:xfrm>
            <a:off x="2289344" y="8448323"/>
            <a:ext cx="10624204" cy="92024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sz="5500">
                <a:solidFill>
                  <a:srgbClr val="000000"/>
                </a:solidFill>
              </a:defRPr>
            </a:lvl1pPr>
          </a:lstStyle>
          <a:p>
            <a:pPr/>
            <a:r>
              <a:t> 163 times total in 150 verses </a:t>
            </a:r>
          </a:p>
        </p:txBody>
      </p:sp>
      <p:sp>
        <p:nvSpPr>
          <p:cNvPr id="173" name="Line"/>
          <p:cNvSpPr/>
          <p:nvPr/>
        </p:nvSpPr>
        <p:spPr>
          <a:xfrm>
            <a:off x="1168400" y="8128000"/>
            <a:ext cx="14647807" cy="0"/>
          </a:xfrm>
          <a:prstGeom prst="line">
            <a:avLst/>
          </a:prstGeom>
          <a:ln w="25400">
            <a:solidFill>
              <a:srgbClr val="000000"/>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601"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603" name="Line"/>
          <p:cNvSpPr/>
          <p:nvPr/>
        </p:nvSpPr>
        <p:spPr>
          <a:xfrm>
            <a:off x="1282699" y="2108650"/>
            <a:ext cx="16888064" cy="1"/>
          </a:xfrm>
          <a:prstGeom prst="line">
            <a:avLst/>
          </a:prstGeom>
          <a:ln w="25400">
            <a:solidFill>
              <a:srgbClr val="929292"/>
            </a:solidFill>
            <a:miter lim="400000"/>
          </a:ln>
        </p:spPr>
        <p:txBody>
          <a:bodyPr lIns="50800" tIns="50800" rIns="50800" bIns="50800" anchor="ctr"/>
          <a:lstStyle/>
          <a:p>
            <a:pPr/>
          </a:p>
        </p:txBody>
      </p:sp>
      <p:sp>
        <p:nvSpPr>
          <p:cNvPr id="604" name="The Other 12 Love One Another Commands"/>
          <p:cNvSpPr txBox="1"/>
          <p:nvPr/>
        </p:nvSpPr>
        <p:spPr>
          <a:xfrm>
            <a:off x="698499" y="7979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The Other 12 Love One Another Commands</a:t>
            </a:r>
          </a:p>
        </p:txBody>
      </p:sp>
      <p:sp>
        <p:nvSpPr>
          <p:cNvPr id="605" name="6"/>
          <p:cNvSpPr/>
          <p:nvPr/>
        </p:nvSpPr>
        <p:spPr>
          <a:xfrm>
            <a:off x="59808" y="5425655"/>
            <a:ext cx="1045748" cy="924147"/>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6</a:t>
            </a:r>
          </a:p>
        </p:txBody>
      </p:sp>
      <p:sp>
        <p:nvSpPr>
          <p:cNvPr id="606" name="Above all, keep loving one another earnestly, since love covers a multitude of sins."/>
          <p:cNvSpPr txBox="1"/>
          <p:nvPr/>
        </p:nvSpPr>
        <p:spPr>
          <a:xfrm>
            <a:off x="1451424" y="5516210"/>
            <a:ext cx="22192352" cy="746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Above all, keep loving one another earnestly, since love covers a multitude of sins.</a:t>
            </a:r>
          </a:p>
        </p:txBody>
      </p:sp>
      <p:sp>
        <p:nvSpPr>
          <p:cNvPr id="607" name="(1 Pet 4:8)"/>
          <p:cNvSpPr txBox="1"/>
          <p:nvPr/>
        </p:nvSpPr>
        <p:spPr>
          <a:xfrm>
            <a:off x="21149597" y="6276487"/>
            <a:ext cx="2640077" cy="746355"/>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r">
              <a:lnSpc>
                <a:spcPct val="120000"/>
              </a:lnSpc>
              <a:spcBef>
                <a:spcPts val="4500"/>
              </a:spcBef>
              <a:defRPr sz="4400">
                <a:solidFill>
                  <a:srgbClr val="000000"/>
                </a:solidFill>
              </a:defRPr>
            </a:lvl1pPr>
          </a:lstStyle>
          <a:p>
            <a:pPr/>
            <a:r>
              <a:t>(1 Pet 4:8)</a:t>
            </a:r>
          </a:p>
        </p:txBody>
      </p:sp>
      <p:sp>
        <p:nvSpPr>
          <p:cNvPr id="608" name="Having purified your souls by your obedience to the truth for a sincere brotherly love, love one another earnestly from a pure heart,"/>
          <p:cNvSpPr txBox="1"/>
          <p:nvPr/>
        </p:nvSpPr>
        <p:spPr>
          <a:xfrm>
            <a:off x="1451424" y="2893328"/>
            <a:ext cx="22192352" cy="153570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Having purified your souls by your obedience to the truth for a sincere brotherly love, love one another earnestly from a pure heart,</a:t>
            </a:r>
          </a:p>
        </p:txBody>
      </p:sp>
      <p:sp>
        <p:nvSpPr>
          <p:cNvPr id="609" name="5"/>
          <p:cNvSpPr/>
          <p:nvPr/>
        </p:nvSpPr>
        <p:spPr>
          <a:xfrm>
            <a:off x="59808" y="3197448"/>
            <a:ext cx="1045748" cy="924147"/>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5</a:t>
            </a:r>
          </a:p>
        </p:txBody>
      </p:sp>
      <p:sp>
        <p:nvSpPr>
          <p:cNvPr id="610" name="(1 Pet 1:22)"/>
          <p:cNvSpPr txBox="1"/>
          <p:nvPr/>
        </p:nvSpPr>
        <p:spPr>
          <a:xfrm>
            <a:off x="20838904" y="3880628"/>
            <a:ext cx="2950770" cy="746354"/>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r">
              <a:lnSpc>
                <a:spcPct val="120000"/>
              </a:lnSpc>
              <a:spcBef>
                <a:spcPts val="4500"/>
              </a:spcBef>
              <a:defRPr sz="4400">
                <a:solidFill>
                  <a:srgbClr val="000000"/>
                </a:solidFill>
              </a:defRPr>
            </a:lvl1pPr>
          </a:lstStyle>
          <a:p>
            <a:pPr/>
            <a:r>
              <a:t>(1 Pet 1:22)</a:t>
            </a:r>
          </a:p>
        </p:txBody>
      </p:sp>
      <p:sp>
        <p:nvSpPr>
          <p:cNvPr id="611" name="For this is the message that you have heard from the beginning, that we should love one another."/>
          <p:cNvSpPr txBox="1"/>
          <p:nvPr/>
        </p:nvSpPr>
        <p:spPr>
          <a:xfrm>
            <a:off x="1451423" y="7728334"/>
            <a:ext cx="22192352" cy="15357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For this is the message that you have heard from the beginning, that we should love one another.</a:t>
            </a:r>
          </a:p>
        </p:txBody>
      </p:sp>
      <p:sp>
        <p:nvSpPr>
          <p:cNvPr id="612" name="(1 John 3:11)"/>
          <p:cNvSpPr txBox="1"/>
          <p:nvPr/>
        </p:nvSpPr>
        <p:spPr>
          <a:xfrm>
            <a:off x="20232492" y="8730596"/>
            <a:ext cx="3557182"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 (1 John 3:11)</a:t>
            </a:r>
          </a:p>
        </p:txBody>
      </p:sp>
      <p:sp>
        <p:nvSpPr>
          <p:cNvPr id="613" name="7"/>
          <p:cNvSpPr/>
          <p:nvPr/>
        </p:nvSpPr>
        <p:spPr>
          <a:xfrm>
            <a:off x="59808" y="8032455"/>
            <a:ext cx="1045748" cy="924146"/>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7</a:t>
            </a:r>
          </a:p>
        </p:txBody>
      </p:sp>
      <p:sp>
        <p:nvSpPr>
          <p:cNvPr id="614" name="And this is his commandment, that we believe in the name of his Son Jesus Christ and love one another, just as he has commanded us."/>
          <p:cNvSpPr txBox="1"/>
          <p:nvPr/>
        </p:nvSpPr>
        <p:spPr>
          <a:xfrm>
            <a:off x="1325709" y="10633096"/>
            <a:ext cx="22325372" cy="153570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And this is his commandment, that we believe in the name of his Son Jesus Christ and love one another, just as he has commanded us.</a:t>
            </a:r>
          </a:p>
        </p:txBody>
      </p:sp>
      <p:sp>
        <p:nvSpPr>
          <p:cNvPr id="615" name="(1 John 3:23)"/>
          <p:cNvSpPr txBox="1"/>
          <p:nvPr/>
        </p:nvSpPr>
        <p:spPr>
          <a:xfrm>
            <a:off x="20444950" y="11944982"/>
            <a:ext cx="3344724" cy="746355"/>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lnSpc>
                <a:spcPct val="90000"/>
              </a:lnSpc>
              <a:spcBef>
                <a:spcPts val="4500"/>
              </a:spcBef>
              <a:defRPr sz="4400">
                <a:solidFill>
                  <a:srgbClr val="000000"/>
                </a:solidFill>
              </a:defRPr>
            </a:lvl1pPr>
          </a:lstStyle>
          <a:p>
            <a:pPr/>
            <a:r>
              <a:t>(1 John 3:23)</a:t>
            </a:r>
          </a:p>
        </p:txBody>
      </p:sp>
      <p:sp>
        <p:nvSpPr>
          <p:cNvPr id="616" name="8"/>
          <p:cNvSpPr/>
          <p:nvPr/>
        </p:nvSpPr>
        <p:spPr>
          <a:xfrm>
            <a:off x="59808" y="10937217"/>
            <a:ext cx="1045748" cy="924147"/>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8</a:t>
            </a:r>
          </a:p>
        </p:txBody>
      </p:sp>
      <p:sp>
        <p:nvSpPr>
          <p:cNvPr id="617" name="Line"/>
          <p:cNvSpPr/>
          <p:nvPr/>
        </p:nvSpPr>
        <p:spPr>
          <a:xfrm>
            <a:off x="1610741" y="4463158"/>
            <a:ext cx="6089175" cy="1"/>
          </a:xfrm>
          <a:prstGeom prst="line">
            <a:avLst/>
          </a:prstGeom>
          <a:ln w="38100">
            <a:solidFill>
              <a:schemeClr val="accent5">
                <a:lumOff val="-29866"/>
              </a:schemeClr>
            </a:solidFill>
            <a:miter lim="400000"/>
          </a:ln>
        </p:spPr>
        <p:txBody>
          <a:bodyPr lIns="50800" tIns="50800" rIns="50800" bIns="50800" anchor="ctr"/>
          <a:lstStyle/>
          <a:p>
            <a:pPr/>
          </a:p>
        </p:txBody>
      </p:sp>
      <p:sp>
        <p:nvSpPr>
          <p:cNvPr id="618" name="Line"/>
          <p:cNvSpPr/>
          <p:nvPr/>
        </p:nvSpPr>
        <p:spPr>
          <a:xfrm>
            <a:off x="4408808" y="6288575"/>
            <a:ext cx="7769975" cy="1"/>
          </a:xfrm>
          <a:prstGeom prst="line">
            <a:avLst/>
          </a:prstGeom>
          <a:ln w="38100">
            <a:solidFill>
              <a:schemeClr val="accent5">
                <a:lumOff val="-29866"/>
              </a:schemeClr>
            </a:solidFill>
            <a:miter lim="400000"/>
          </a:ln>
        </p:spPr>
        <p:txBody>
          <a:bodyPr lIns="50800" tIns="50800" rIns="50800" bIns="50800" anchor="ctr"/>
          <a:lstStyle/>
          <a:p>
            <a:pPr/>
          </a:p>
        </p:txBody>
      </p:sp>
      <p:sp>
        <p:nvSpPr>
          <p:cNvPr id="619" name="Line"/>
          <p:cNvSpPr/>
          <p:nvPr/>
        </p:nvSpPr>
        <p:spPr>
          <a:xfrm>
            <a:off x="18818705" y="8458086"/>
            <a:ext cx="4663078" cy="1"/>
          </a:xfrm>
          <a:prstGeom prst="line">
            <a:avLst/>
          </a:prstGeom>
          <a:ln w="38100">
            <a:solidFill>
              <a:schemeClr val="accent5">
                <a:lumOff val="-29866"/>
              </a:schemeClr>
            </a:solidFill>
            <a:miter lim="400000"/>
          </a:ln>
        </p:spPr>
        <p:txBody>
          <a:bodyPr lIns="50800" tIns="50800" rIns="50800" bIns="50800" anchor="ctr"/>
          <a:lstStyle/>
          <a:p>
            <a:pPr/>
          </a:p>
        </p:txBody>
      </p:sp>
      <p:sp>
        <p:nvSpPr>
          <p:cNvPr id="620" name="Line"/>
          <p:cNvSpPr/>
          <p:nvPr/>
        </p:nvSpPr>
        <p:spPr>
          <a:xfrm>
            <a:off x="1580572" y="9256464"/>
            <a:ext cx="1596774" cy="1"/>
          </a:xfrm>
          <a:prstGeom prst="line">
            <a:avLst/>
          </a:prstGeom>
          <a:ln w="38100">
            <a:solidFill>
              <a:schemeClr val="accent5">
                <a:lumOff val="-29866"/>
              </a:schemeClr>
            </a:solidFill>
            <a:miter lim="400000"/>
          </a:ln>
        </p:spPr>
        <p:txBody>
          <a:bodyPr lIns="50800" tIns="50800" rIns="50800" bIns="50800" anchor="ctr"/>
          <a:lstStyle/>
          <a:p>
            <a:pPr/>
          </a:p>
        </p:txBody>
      </p:sp>
      <p:sp>
        <p:nvSpPr>
          <p:cNvPr id="621" name="Line"/>
          <p:cNvSpPr/>
          <p:nvPr/>
        </p:nvSpPr>
        <p:spPr>
          <a:xfrm>
            <a:off x="1504372" y="12170719"/>
            <a:ext cx="3768861" cy="1"/>
          </a:xfrm>
          <a:prstGeom prst="line">
            <a:avLst/>
          </a:prstGeom>
          <a:ln w="38100">
            <a:solidFill>
              <a:schemeClr val="accent5">
                <a:lumOff val="-29866"/>
              </a:schemeClr>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623"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625" name="Line"/>
          <p:cNvSpPr/>
          <p:nvPr/>
        </p:nvSpPr>
        <p:spPr>
          <a:xfrm>
            <a:off x="1282699" y="2108650"/>
            <a:ext cx="16888064" cy="1"/>
          </a:xfrm>
          <a:prstGeom prst="line">
            <a:avLst/>
          </a:prstGeom>
          <a:ln w="25400">
            <a:solidFill>
              <a:srgbClr val="929292"/>
            </a:solidFill>
            <a:miter lim="400000"/>
          </a:ln>
        </p:spPr>
        <p:txBody>
          <a:bodyPr lIns="50800" tIns="50800" rIns="50800" bIns="50800" anchor="ctr"/>
          <a:lstStyle/>
          <a:p>
            <a:pPr/>
          </a:p>
        </p:txBody>
      </p:sp>
      <p:sp>
        <p:nvSpPr>
          <p:cNvPr id="626" name="The Other 12 Love One Another Commands"/>
          <p:cNvSpPr txBox="1"/>
          <p:nvPr/>
        </p:nvSpPr>
        <p:spPr>
          <a:xfrm>
            <a:off x="698499" y="7979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The Other 12 Love One Another Commands</a:t>
            </a:r>
          </a:p>
        </p:txBody>
      </p:sp>
      <p:sp>
        <p:nvSpPr>
          <p:cNvPr id="627" name="10"/>
          <p:cNvSpPr/>
          <p:nvPr/>
        </p:nvSpPr>
        <p:spPr>
          <a:xfrm>
            <a:off x="59808" y="5425655"/>
            <a:ext cx="1045748" cy="924147"/>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2800">
                <a:solidFill>
                  <a:srgbClr val="FFFFFF"/>
                </a:solidFill>
                <a:latin typeface="Helvetica Neue Medium"/>
                <a:ea typeface="Helvetica Neue Medium"/>
                <a:cs typeface="Helvetica Neue Medium"/>
                <a:sym typeface="Helvetica Neue Medium"/>
              </a:defRPr>
            </a:lvl1pPr>
          </a:lstStyle>
          <a:p>
            <a:pPr/>
            <a:r>
              <a:t>10</a:t>
            </a:r>
          </a:p>
        </p:txBody>
      </p:sp>
      <p:sp>
        <p:nvSpPr>
          <p:cNvPr id="628" name="Beloved, if God so loved us, we also ought to love one another."/>
          <p:cNvSpPr txBox="1"/>
          <p:nvPr/>
        </p:nvSpPr>
        <p:spPr>
          <a:xfrm>
            <a:off x="1451424" y="5516210"/>
            <a:ext cx="22192352" cy="7463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Beloved, if God so loved us, we also ought to love one another.</a:t>
            </a:r>
          </a:p>
        </p:txBody>
      </p:sp>
      <p:sp>
        <p:nvSpPr>
          <p:cNvPr id="629" name="(1 John 4:11)"/>
          <p:cNvSpPr txBox="1"/>
          <p:nvPr/>
        </p:nvSpPr>
        <p:spPr>
          <a:xfrm>
            <a:off x="20419550" y="6276487"/>
            <a:ext cx="3344724" cy="746355"/>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r">
              <a:lnSpc>
                <a:spcPct val="120000"/>
              </a:lnSpc>
              <a:spcBef>
                <a:spcPts val="4500"/>
              </a:spcBef>
              <a:defRPr sz="4400">
                <a:solidFill>
                  <a:srgbClr val="000000"/>
                </a:solidFill>
              </a:defRPr>
            </a:lvl1pPr>
          </a:lstStyle>
          <a:p>
            <a:pPr/>
            <a:r>
              <a:t>(1 John 4:11)</a:t>
            </a:r>
          </a:p>
        </p:txBody>
      </p:sp>
      <p:sp>
        <p:nvSpPr>
          <p:cNvPr id="630" name="Beloved, let us love one another, for love is from God, and whoever loves has been born of God and knows God."/>
          <p:cNvSpPr txBox="1"/>
          <p:nvPr/>
        </p:nvSpPr>
        <p:spPr>
          <a:xfrm>
            <a:off x="1451424" y="2893328"/>
            <a:ext cx="22192352" cy="153570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Beloved, let us love one another, for love is from God, and whoever loves has been born of God and knows God.</a:t>
            </a:r>
          </a:p>
        </p:txBody>
      </p:sp>
      <p:sp>
        <p:nvSpPr>
          <p:cNvPr id="631" name="9"/>
          <p:cNvSpPr/>
          <p:nvPr/>
        </p:nvSpPr>
        <p:spPr>
          <a:xfrm>
            <a:off x="59808" y="3197448"/>
            <a:ext cx="1045748" cy="924147"/>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9</a:t>
            </a:r>
          </a:p>
        </p:txBody>
      </p:sp>
      <p:sp>
        <p:nvSpPr>
          <p:cNvPr id="632" name="(1 John 4:7)"/>
          <p:cNvSpPr txBox="1"/>
          <p:nvPr/>
        </p:nvSpPr>
        <p:spPr>
          <a:xfrm>
            <a:off x="20730243" y="3880628"/>
            <a:ext cx="3034031" cy="746354"/>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r">
              <a:lnSpc>
                <a:spcPct val="120000"/>
              </a:lnSpc>
              <a:spcBef>
                <a:spcPts val="4500"/>
              </a:spcBef>
              <a:defRPr sz="4400">
                <a:solidFill>
                  <a:srgbClr val="000000"/>
                </a:solidFill>
              </a:defRPr>
            </a:lvl1pPr>
          </a:lstStyle>
          <a:p>
            <a:pPr/>
            <a:r>
              <a:t>(1 John 4:7)</a:t>
            </a:r>
          </a:p>
        </p:txBody>
      </p:sp>
      <p:sp>
        <p:nvSpPr>
          <p:cNvPr id="633" name="No one has ever seen God; if we love one another, God abides in us and his love is perfected in us."/>
          <p:cNvSpPr txBox="1"/>
          <p:nvPr/>
        </p:nvSpPr>
        <p:spPr>
          <a:xfrm>
            <a:off x="1451423" y="7728334"/>
            <a:ext cx="22192352" cy="15357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No one has ever seen God; if we love one another, God abides in us and his love is perfected in us.</a:t>
            </a:r>
          </a:p>
        </p:txBody>
      </p:sp>
      <p:sp>
        <p:nvSpPr>
          <p:cNvPr id="634" name="(1 John 4:12)"/>
          <p:cNvSpPr txBox="1"/>
          <p:nvPr/>
        </p:nvSpPr>
        <p:spPr>
          <a:xfrm>
            <a:off x="20207092" y="8730596"/>
            <a:ext cx="3557182" cy="74635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r">
              <a:lnSpc>
                <a:spcPct val="120000"/>
              </a:lnSpc>
              <a:spcBef>
                <a:spcPts val="4500"/>
              </a:spcBef>
              <a:defRPr sz="4400">
                <a:solidFill>
                  <a:srgbClr val="000000"/>
                </a:solidFill>
              </a:defRPr>
            </a:lvl1pPr>
          </a:lstStyle>
          <a:p>
            <a:pPr/>
            <a:r>
              <a:t>(1 John 4:12)</a:t>
            </a:r>
          </a:p>
        </p:txBody>
      </p:sp>
      <p:sp>
        <p:nvSpPr>
          <p:cNvPr id="635" name="11"/>
          <p:cNvSpPr/>
          <p:nvPr/>
        </p:nvSpPr>
        <p:spPr>
          <a:xfrm>
            <a:off x="59808" y="8032455"/>
            <a:ext cx="1045748" cy="924146"/>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2800">
                <a:solidFill>
                  <a:srgbClr val="FFFFFF"/>
                </a:solidFill>
                <a:latin typeface="Helvetica Neue Medium"/>
                <a:ea typeface="Helvetica Neue Medium"/>
                <a:cs typeface="Helvetica Neue Medium"/>
                <a:sym typeface="Helvetica Neue Medium"/>
              </a:defRPr>
            </a:lvl1pPr>
          </a:lstStyle>
          <a:p>
            <a:pPr/>
            <a:r>
              <a:t>11</a:t>
            </a:r>
          </a:p>
        </p:txBody>
      </p:sp>
      <p:sp>
        <p:nvSpPr>
          <p:cNvPr id="636" name="And now I ask you, dear lady—not as though I were writing you a new commandment, but the one we have had from the beginning—that we love one another."/>
          <p:cNvSpPr txBox="1"/>
          <p:nvPr/>
        </p:nvSpPr>
        <p:spPr>
          <a:xfrm>
            <a:off x="1384914" y="10311363"/>
            <a:ext cx="22325372" cy="15357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20000"/>
              </a:lnSpc>
              <a:spcBef>
                <a:spcPts val="4500"/>
              </a:spcBef>
              <a:defRPr sz="4400">
                <a:solidFill>
                  <a:srgbClr val="000000"/>
                </a:solidFill>
              </a:defRPr>
            </a:lvl1pPr>
          </a:lstStyle>
          <a:p>
            <a:pPr/>
            <a:r>
              <a:t>And now I ask you, dear lady—not as though I were writing you a new commandment, but the one we have had from the beginning—that we love one another.</a:t>
            </a:r>
          </a:p>
        </p:txBody>
      </p:sp>
      <p:sp>
        <p:nvSpPr>
          <p:cNvPr id="637" name="(2 John 5)"/>
          <p:cNvSpPr txBox="1"/>
          <p:nvPr/>
        </p:nvSpPr>
        <p:spPr>
          <a:xfrm>
            <a:off x="21196282" y="11690982"/>
            <a:ext cx="2567992" cy="746355"/>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lnSpc>
                <a:spcPct val="90000"/>
              </a:lnSpc>
              <a:spcBef>
                <a:spcPts val="4500"/>
              </a:spcBef>
              <a:defRPr sz="4400">
                <a:solidFill>
                  <a:srgbClr val="000000"/>
                </a:solidFill>
              </a:defRPr>
            </a:lvl1pPr>
          </a:lstStyle>
          <a:p>
            <a:pPr/>
            <a:r>
              <a:t>(2 John 5)</a:t>
            </a:r>
          </a:p>
        </p:txBody>
      </p:sp>
      <p:sp>
        <p:nvSpPr>
          <p:cNvPr id="638" name="12"/>
          <p:cNvSpPr/>
          <p:nvPr/>
        </p:nvSpPr>
        <p:spPr>
          <a:xfrm>
            <a:off x="59808" y="10639255"/>
            <a:ext cx="1045748" cy="924146"/>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chemeClr val="accent5">
              <a:lumOff val="-29866"/>
            </a:schemeClr>
          </a:solidFill>
          <a:ln w="381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2800">
                <a:solidFill>
                  <a:srgbClr val="FFFFFF"/>
                </a:solidFill>
                <a:latin typeface="Helvetica Neue Medium"/>
                <a:ea typeface="Helvetica Neue Medium"/>
                <a:cs typeface="Helvetica Neue Medium"/>
                <a:sym typeface="Helvetica Neue Medium"/>
              </a:defRPr>
            </a:lvl1pPr>
          </a:lstStyle>
          <a:p>
            <a:pPr/>
            <a:r>
              <a:t>12</a:t>
            </a:r>
          </a:p>
        </p:txBody>
      </p:sp>
      <p:sp>
        <p:nvSpPr>
          <p:cNvPr id="639" name="Line"/>
          <p:cNvSpPr/>
          <p:nvPr/>
        </p:nvSpPr>
        <p:spPr>
          <a:xfrm>
            <a:off x="4177906" y="3585520"/>
            <a:ext cx="5181477" cy="1"/>
          </a:xfrm>
          <a:prstGeom prst="line">
            <a:avLst/>
          </a:prstGeom>
          <a:ln w="38100">
            <a:solidFill>
              <a:schemeClr val="accent5">
                <a:lumOff val="-29866"/>
              </a:schemeClr>
            </a:solidFill>
            <a:miter lim="400000"/>
          </a:ln>
        </p:spPr>
        <p:txBody>
          <a:bodyPr lIns="50800" tIns="50800" rIns="50800" bIns="50800" anchor="ctr"/>
          <a:lstStyle/>
          <a:p>
            <a:pPr/>
          </a:p>
        </p:txBody>
      </p:sp>
      <p:sp>
        <p:nvSpPr>
          <p:cNvPr id="640" name="Line"/>
          <p:cNvSpPr/>
          <p:nvPr/>
        </p:nvSpPr>
        <p:spPr>
          <a:xfrm>
            <a:off x="13194906" y="6264713"/>
            <a:ext cx="3697492" cy="1"/>
          </a:xfrm>
          <a:prstGeom prst="line">
            <a:avLst/>
          </a:prstGeom>
          <a:ln w="38100">
            <a:solidFill>
              <a:schemeClr val="accent5">
                <a:lumOff val="-29866"/>
              </a:schemeClr>
            </a:solidFill>
            <a:miter lim="400000"/>
          </a:ln>
        </p:spPr>
        <p:txBody>
          <a:bodyPr lIns="50800" tIns="50800" rIns="50800" bIns="50800" anchor="ctr"/>
          <a:lstStyle/>
          <a:p>
            <a:pPr/>
          </a:p>
        </p:txBody>
      </p:sp>
      <p:sp>
        <p:nvSpPr>
          <p:cNvPr id="641" name="Line"/>
          <p:cNvSpPr/>
          <p:nvPr/>
        </p:nvSpPr>
        <p:spPr>
          <a:xfrm>
            <a:off x="10087639" y="8432686"/>
            <a:ext cx="3697492" cy="1"/>
          </a:xfrm>
          <a:prstGeom prst="line">
            <a:avLst/>
          </a:prstGeom>
          <a:ln w="38100">
            <a:solidFill>
              <a:schemeClr val="accent5">
                <a:lumOff val="-29866"/>
              </a:schemeClr>
            </a:solidFill>
            <a:miter lim="400000"/>
          </a:ln>
        </p:spPr>
        <p:txBody>
          <a:bodyPr lIns="50800" tIns="50800" rIns="50800" bIns="50800" anchor="ctr"/>
          <a:lstStyle/>
          <a:p>
            <a:pPr/>
          </a:p>
        </p:txBody>
      </p:sp>
      <p:sp>
        <p:nvSpPr>
          <p:cNvPr id="642" name="Line"/>
          <p:cNvSpPr/>
          <p:nvPr/>
        </p:nvSpPr>
        <p:spPr>
          <a:xfrm>
            <a:off x="15209972" y="11827819"/>
            <a:ext cx="3697492" cy="1"/>
          </a:xfrm>
          <a:prstGeom prst="line">
            <a:avLst/>
          </a:prstGeom>
          <a:ln w="38100">
            <a:solidFill>
              <a:schemeClr val="accent5">
                <a:lumOff val="-29866"/>
              </a:schemeClr>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44" name="Why Should We Follow the New Command to Love One Another?"/>
          <p:cNvSpPr txBox="1"/>
          <p:nvPr>
            <p:ph type="title"/>
          </p:nvPr>
        </p:nvSpPr>
        <p:spPr>
          <a:xfrm>
            <a:off x="1103815" y="3111500"/>
            <a:ext cx="22176370" cy="4648200"/>
          </a:xfrm>
          <a:prstGeom prst="rect">
            <a:avLst/>
          </a:prstGeom>
        </p:spPr>
        <p:txBody>
          <a:bodyPr/>
          <a:lstStyle>
            <a:lvl1pPr>
              <a:lnSpc>
                <a:spcPct val="150000"/>
              </a:lnSpc>
              <a:defRPr spc="-202" sz="10100"/>
            </a:lvl1pPr>
          </a:lstStyle>
          <a:p>
            <a:pPr/>
            <a:r>
              <a:t>Why Should We Follow the New Command to Love One Another?</a:t>
            </a:r>
          </a:p>
        </p:txBody>
      </p:sp>
      <p:pic>
        <p:nvPicPr>
          <p:cNvPr id="645"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Tree>
  </p:cSld>
  <p:clrMapOvr>
    <a:masterClrMapping/>
  </p:clrMapOvr>
  <p:transition xmlns:p14="http://schemas.microsoft.com/office/powerpoint/2010/main" spd="med" advClick="1"/>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648"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650" name="Why We Should Love One Another"/>
          <p:cNvSpPr txBox="1"/>
          <p:nvPr/>
        </p:nvSpPr>
        <p:spPr>
          <a:xfrm>
            <a:off x="884766" y="10773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70" sz="8500">
                <a:solidFill>
                  <a:srgbClr val="000000"/>
                </a:solidFill>
              </a:defRPr>
            </a:lvl1pPr>
          </a:lstStyle>
          <a:p>
            <a:pPr/>
            <a:r>
              <a:t>Why We Should Love One Another </a:t>
            </a:r>
          </a:p>
        </p:txBody>
      </p:sp>
      <p:sp>
        <p:nvSpPr>
          <p:cNvPr id="651" name="Line"/>
          <p:cNvSpPr/>
          <p:nvPr/>
        </p:nvSpPr>
        <p:spPr>
          <a:xfrm>
            <a:off x="1807633" y="2650516"/>
            <a:ext cx="15193471" cy="1"/>
          </a:xfrm>
          <a:prstGeom prst="line">
            <a:avLst/>
          </a:prstGeom>
          <a:ln w="25400">
            <a:solidFill>
              <a:srgbClr val="929292"/>
            </a:solidFill>
            <a:miter lim="400000"/>
          </a:ln>
        </p:spPr>
        <p:txBody>
          <a:bodyPr lIns="50800" tIns="50800" rIns="50800" bIns="50800" anchor="ctr"/>
          <a:lstStyle/>
          <a:p>
            <a:pPr/>
          </a:p>
        </p:txBody>
      </p:sp>
      <p:sp>
        <p:nvSpPr>
          <p:cNvPr id="652" name="It’s exactly what Jesus commanded:…"/>
          <p:cNvSpPr txBox="1"/>
          <p:nvPr/>
        </p:nvSpPr>
        <p:spPr>
          <a:xfrm>
            <a:off x="1974811" y="7193711"/>
            <a:ext cx="21970999" cy="255553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400">
                <a:solidFill>
                  <a:srgbClr val="000000"/>
                </a:solidFill>
              </a:defRPr>
            </a:pPr>
            <a:r>
              <a:rPr b="1" u="sng"/>
              <a:t>It’s exactly what Jesus commanded</a:t>
            </a:r>
            <a:r>
              <a:t>:</a:t>
            </a:r>
          </a:p>
          <a:p>
            <a:pPr algn="l">
              <a:lnSpc>
                <a:spcPct val="90000"/>
              </a:lnSpc>
              <a:spcBef>
                <a:spcPts val="4500"/>
              </a:spcBef>
              <a:defRPr sz="4400">
                <a:solidFill>
                  <a:srgbClr val="000000"/>
                </a:solidFill>
              </a:defRPr>
            </a:pPr>
            <a:r>
              <a:rPr b="1" i="1">
                <a:solidFill>
                  <a:schemeClr val="accent5">
                    <a:lumOff val="-29866"/>
                  </a:schemeClr>
                </a:solidFill>
              </a:rPr>
              <a:t>“This is my commandment, that you love one another as I have loved you.”</a:t>
            </a:r>
            <a:r>
              <a:rPr i="1"/>
              <a:t> </a:t>
            </a:r>
            <a:r>
              <a:t> John 15:12 </a:t>
            </a:r>
          </a:p>
        </p:txBody>
      </p:sp>
      <p:sp>
        <p:nvSpPr>
          <p:cNvPr id="653" name="Because God loves us:…"/>
          <p:cNvSpPr txBox="1"/>
          <p:nvPr/>
        </p:nvSpPr>
        <p:spPr>
          <a:xfrm>
            <a:off x="2042544" y="10380335"/>
            <a:ext cx="21329908" cy="310412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400">
                <a:solidFill>
                  <a:srgbClr val="000000"/>
                </a:solidFill>
              </a:defRPr>
            </a:pPr>
            <a:r>
              <a:rPr b="1" u="sng"/>
              <a:t>Because God loves us</a:t>
            </a:r>
            <a:r>
              <a:t>:</a:t>
            </a:r>
          </a:p>
          <a:p>
            <a:pPr algn="l">
              <a:lnSpc>
                <a:spcPct val="90000"/>
              </a:lnSpc>
              <a:spcBef>
                <a:spcPts val="4500"/>
              </a:spcBef>
              <a:defRPr sz="4400">
                <a:solidFill>
                  <a:srgbClr val="000000"/>
                </a:solidFill>
              </a:defRPr>
            </a:pPr>
            <a:r>
              <a:t>Beloved, if God so loved us, we also ought to love one another.</a:t>
            </a:r>
            <a:r>
              <a:rPr i="1"/>
              <a:t> </a:t>
            </a:r>
            <a:r>
              <a:t> I John 4:11 </a:t>
            </a:r>
          </a:p>
        </p:txBody>
      </p:sp>
      <p:sp>
        <p:nvSpPr>
          <p:cNvPr id="654" name="Because We Are Born Again:…"/>
          <p:cNvSpPr txBox="1"/>
          <p:nvPr/>
        </p:nvSpPr>
        <p:spPr>
          <a:xfrm>
            <a:off x="2042544" y="3799940"/>
            <a:ext cx="21329908" cy="272604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400">
                <a:solidFill>
                  <a:srgbClr val="000000"/>
                </a:solidFill>
              </a:defRPr>
            </a:pPr>
            <a:r>
              <a:rPr b="1" u="sng"/>
              <a:t>Because We Are Born Again</a:t>
            </a:r>
            <a:r>
              <a:t>:</a:t>
            </a:r>
          </a:p>
          <a:p>
            <a:pPr algn="l">
              <a:lnSpc>
                <a:spcPct val="120000"/>
              </a:lnSpc>
              <a:spcBef>
                <a:spcPts val="4500"/>
              </a:spcBef>
              <a:defRPr sz="4400">
                <a:solidFill>
                  <a:srgbClr val="000000"/>
                </a:solidFill>
              </a:defRPr>
            </a:pPr>
            <a:r>
              <a:t>Beloved, let us love one another, for love is from God, and whoever loves has been born of God and knows God. </a:t>
            </a:r>
            <a:r>
              <a:rPr i="1"/>
              <a:t> </a:t>
            </a:r>
            <a:r>
              <a:t> I John 4:7 </a:t>
            </a:r>
          </a:p>
        </p:txBody>
      </p:sp>
      <p:sp>
        <p:nvSpPr>
          <p:cNvPr id="655" name="1"/>
          <p:cNvSpPr/>
          <p:nvPr/>
        </p:nvSpPr>
        <p:spPr>
          <a:xfrm>
            <a:off x="875276" y="3959550"/>
            <a:ext cx="1011037" cy="1078845"/>
          </a:xfrm>
          <a:prstGeom prst="ellipse">
            <a:avLst/>
          </a:prstGeom>
          <a:solidFill>
            <a:schemeClr val="accent5">
              <a:lumOff val="-29866"/>
            </a:schemeClr>
          </a:solidFill>
          <a:ln w="635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1</a:t>
            </a:r>
          </a:p>
        </p:txBody>
      </p:sp>
      <p:sp>
        <p:nvSpPr>
          <p:cNvPr id="656" name="2"/>
          <p:cNvSpPr/>
          <p:nvPr/>
        </p:nvSpPr>
        <p:spPr>
          <a:xfrm>
            <a:off x="875276" y="7312556"/>
            <a:ext cx="1011037" cy="1078846"/>
          </a:xfrm>
          <a:prstGeom prst="ellipse">
            <a:avLst/>
          </a:prstGeom>
          <a:solidFill>
            <a:schemeClr val="accent5">
              <a:lumOff val="-29866"/>
            </a:schemeClr>
          </a:solidFill>
          <a:ln w="635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2</a:t>
            </a:r>
          </a:p>
        </p:txBody>
      </p:sp>
      <p:sp>
        <p:nvSpPr>
          <p:cNvPr id="657" name="3"/>
          <p:cNvSpPr/>
          <p:nvPr/>
        </p:nvSpPr>
        <p:spPr>
          <a:xfrm>
            <a:off x="875276" y="10479296"/>
            <a:ext cx="1011037" cy="1078845"/>
          </a:xfrm>
          <a:prstGeom prst="ellipse">
            <a:avLst/>
          </a:prstGeom>
          <a:solidFill>
            <a:schemeClr val="accent5">
              <a:lumOff val="-29866"/>
            </a:schemeClr>
          </a:solidFill>
          <a:ln w="635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3</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654"/>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2" fill="hold">
                                  <p:stCondLst>
                                    <p:cond delay="0"/>
                                  </p:stCondLst>
                                  <p:iterate type="el" backwards="0">
                                    <p:tmAbs val="0"/>
                                  </p:iterate>
                                  <p:childTnLst>
                                    <p:set>
                                      <p:cBhvr>
                                        <p:cTn id="9" fill="hold"/>
                                        <p:tgtEl>
                                          <p:spTgt spid="655"/>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Class="entr" nodeType="clickEffect" presetSubtype="0" presetID="1" grpId="3" fill="hold">
                                  <p:stCondLst>
                                    <p:cond delay="0"/>
                                  </p:stCondLst>
                                  <p:iterate type="el" backwards="0">
                                    <p:tmAbs val="0"/>
                                  </p:iterate>
                                  <p:childTnLst>
                                    <p:set>
                                      <p:cBhvr>
                                        <p:cTn id="13" fill="hold"/>
                                        <p:tgtEl>
                                          <p:spTgt spid="652"/>
                                        </p:tgtEl>
                                        <p:attrNameLst>
                                          <p:attrName>style.visibility</p:attrName>
                                        </p:attrNameLst>
                                      </p:cBhvr>
                                      <p:to>
                                        <p:strVal val="visible"/>
                                      </p:to>
                                    </p:set>
                                  </p:childTnLst>
                                </p:cTn>
                              </p:par>
                            </p:childTnLst>
                          </p:cTn>
                        </p:par>
                        <p:par>
                          <p:cTn id="14" fill="hold">
                            <p:stCondLst>
                              <p:cond delay="0"/>
                            </p:stCondLst>
                            <p:childTnLst>
                              <p:par>
                                <p:cTn id="15" presetClass="entr" nodeType="afterEffect" presetSubtype="0" presetID="1" grpId="4" fill="hold">
                                  <p:stCondLst>
                                    <p:cond delay="0"/>
                                  </p:stCondLst>
                                  <p:iterate type="el" backwards="0">
                                    <p:tmAbs val="0"/>
                                  </p:iterate>
                                  <p:childTnLst>
                                    <p:set>
                                      <p:cBhvr>
                                        <p:cTn id="16" fill="hold"/>
                                        <p:tgtEl>
                                          <p:spTgt spid="65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5" fill="hold">
                                  <p:stCondLst>
                                    <p:cond delay="0"/>
                                  </p:stCondLst>
                                  <p:iterate type="el" backwards="0">
                                    <p:tmAbs val="0"/>
                                  </p:iterate>
                                  <p:childTnLst>
                                    <p:set>
                                      <p:cBhvr>
                                        <p:cTn id="20" fill="hold"/>
                                        <p:tgtEl>
                                          <p:spTgt spid="653"/>
                                        </p:tgtEl>
                                        <p:attrNameLst>
                                          <p:attrName>style.visibility</p:attrName>
                                        </p:attrNameLst>
                                      </p:cBhvr>
                                      <p:to>
                                        <p:strVal val="visible"/>
                                      </p:to>
                                    </p:set>
                                  </p:childTnLst>
                                </p:cTn>
                              </p:par>
                            </p:childTnLst>
                          </p:cTn>
                        </p:par>
                        <p:par>
                          <p:cTn id="21" fill="hold">
                            <p:stCondLst>
                              <p:cond delay="0"/>
                            </p:stCondLst>
                            <p:childTnLst>
                              <p:par>
                                <p:cTn id="22" presetClass="entr" nodeType="afterEffect" presetSubtype="0" presetID="1" grpId="6" fill="hold">
                                  <p:stCondLst>
                                    <p:cond delay="0"/>
                                  </p:stCondLst>
                                  <p:iterate type="el" backwards="0">
                                    <p:tmAbs val="0"/>
                                  </p:iterate>
                                  <p:childTnLst>
                                    <p:set>
                                      <p:cBhvr>
                                        <p:cTn id="23" fill="hold"/>
                                        <p:tgtEl>
                                          <p:spTgt spid="65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655" grpId="2"/>
      <p:bldP build="whole" bldLvl="1" animBg="1" rev="0" advAuto="0" spid="656" grpId="4"/>
      <p:bldP build="whole" bldLvl="1" animBg="1" rev="0" advAuto="0" spid="654" grpId="1"/>
      <p:bldP build="whole" bldLvl="1" animBg="1" rev="0" advAuto="0" spid="653" grpId="5"/>
      <p:bldP build="whole" bldLvl="1" animBg="1" rev="0" advAuto="0" spid="652" grpId="3"/>
      <p:bldP build="whole" bldLvl="1" animBg="1" rev="0" advAuto="0" spid="657" grpId="6"/>
    </p:bldLst>
  </p:timing>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59" name="What Happens If We Follow the New Command To Love One Another?"/>
          <p:cNvSpPr txBox="1"/>
          <p:nvPr>
            <p:ph type="title"/>
          </p:nvPr>
        </p:nvSpPr>
        <p:spPr>
          <a:xfrm>
            <a:off x="860676" y="3331633"/>
            <a:ext cx="23204515" cy="4648201"/>
          </a:xfrm>
          <a:prstGeom prst="rect">
            <a:avLst/>
          </a:prstGeom>
        </p:spPr>
        <p:txBody>
          <a:bodyPr/>
          <a:lstStyle>
            <a:lvl1pPr>
              <a:lnSpc>
                <a:spcPct val="150000"/>
              </a:lnSpc>
              <a:defRPr spc="-202" sz="10100"/>
            </a:lvl1pPr>
          </a:lstStyle>
          <a:p>
            <a:pPr/>
            <a:r>
              <a:t>What Happens If We Follow the New Command To Love One Another?</a:t>
            </a:r>
          </a:p>
        </p:txBody>
      </p:sp>
      <p:pic>
        <p:nvPicPr>
          <p:cNvPr id="660"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Tree>
  </p:cSld>
  <p:clrMapOvr>
    <a:masterClrMapping/>
  </p:clrMapOvr>
  <p:transition xmlns:p14="http://schemas.microsoft.com/office/powerpoint/2010/main" spd="med" advClick="1"/>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663"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665" name="What Happens When We Love One Another"/>
          <p:cNvSpPr txBox="1"/>
          <p:nvPr/>
        </p:nvSpPr>
        <p:spPr>
          <a:xfrm>
            <a:off x="884766" y="10773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70" sz="8500">
                <a:solidFill>
                  <a:srgbClr val="000000"/>
                </a:solidFill>
              </a:defRPr>
            </a:lvl1pPr>
          </a:lstStyle>
          <a:p>
            <a:pPr/>
            <a:r>
              <a:t>What Happens When We Love One Another</a:t>
            </a:r>
          </a:p>
        </p:txBody>
      </p:sp>
      <p:sp>
        <p:nvSpPr>
          <p:cNvPr id="666" name="Line"/>
          <p:cNvSpPr/>
          <p:nvPr/>
        </p:nvSpPr>
        <p:spPr>
          <a:xfrm>
            <a:off x="1807633" y="2650516"/>
            <a:ext cx="20125267" cy="1"/>
          </a:xfrm>
          <a:prstGeom prst="line">
            <a:avLst/>
          </a:prstGeom>
          <a:ln w="25400">
            <a:solidFill>
              <a:srgbClr val="929292"/>
            </a:solidFill>
            <a:miter lim="400000"/>
          </a:ln>
        </p:spPr>
        <p:txBody>
          <a:bodyPr lIns="50800" tIns="50800" rIns="50800" bIns="50800" anchor="ctr"/>
          <a:lstStyle/>
          <a:p>
            <a:pPr/>
          </a:p>
        </p:txBody>
      </p:sp>
      <p:sp>
        <p:nvSpPr>
          <p:cNvPr id="667" name="Everybody will know we are Christ followers:…"/>
          <p:cNvSpPr txBox="1"/>
          <p:nvPr/>
        </p:nvSpPr>
        <p:spPr>
          <a:xfrm>
            <a:off x="1950598" y="8653356"/>
            <a:ext cx="21879098" cy="380184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sz="4400">
                <a:solidFill>
                  <a:srgbClr val="000000"/>
                </a:solidFill>
              </a:defRPr>
            </a:pPr>
            <a:r>
              <a:rPr b="1" u="sng"/>
              <a:t>Everybody will know we are Christ followers</a:t>
            </a:r>
            <a:r>
              <a:t>:</a:t>
            </a:r>
          </a:p>
          <a:p>
            <a:pPr algn="l">
              <a:lnSpc>
                <a:spcPct val="120000"/>
              </a:lnSpc>
              <a:spcBef>
                <a:spcPts val="4500"/>
              </a:spcBef>
              <a:defRPr sz="4400">
                <a:solidFill>
                  <a:srgbClr val="000000"/>
                </a:solidFill>
              </a:defRPr>
            </a:pPr>
            <a:r>
              <a:rPr b="1" i="1">
                <a:solidFill>
                  <a:schemeClr val="accent5">
                    <a:lumOff val="-29866"/>
                  </a:schemeClr>
                </a:solidFill>
              </a:rPr>
              <a:t>“A new commandment I give to you, that you love one another: just as I have loved you, you also are to love one another.  By this all people will know that you are my disciples, if you have love for one another.” </a:t>
            </a:r>
            <a:r>
              <a:t> John 13:34-35 </a:t>
            </a:r>
          </a:p>
        </p:txBody>
      </p:sp>
      <p:sp>
        <p:nvSpPr>
          <p:cNvPr id="668" name="God will abide in us and his love will be perfected in us:…"/>
          <p:cNvSpPr txBox="1"/>
          <p:nvPr/>
        </p:nvSpPr>
        <p:spPr>
          <a:xfrm>
            <a:off x="1950598" y="3921981"/>
            <a:ext cx="21329908" cy="351539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400">
                <a:solidFill>
                  <a:srgbClr val="000000"/>
                </a:solidFill>
              </a:defRPr>
            </a:pPr>
            <a:r>
              <a:rPr b="1" u="sng"/>
              <a:t>God will abide in us and his love will be perfected in us</a:t>
            </a:r>
            <a:r>
              <a:t>:</a:t>
            </a:r>
          </a:p>
          <a:p>
            <a:pPr algn="l">
              <a:lnSpc>
                <a:spcPct val="120000"/>
              </a:lnSpc>
              <a:spcBef>
                <a:spcPts val="4500"/>
              </a:spcBef>
              <a:defRPr sz="4400">
                <a:solidFill>
                  <a:srgbClr val="000000"/>
                </a:solidFill>
              </a:defRPr>
            </a:pPr>
            <a:r>
              <a:t>Beloved, if God so loved us, we also ought to love one another.  No one has ever seen God; if we love one another, God abides in us and his love is perfected in us.     I John 4:11-12 </a:t>
            </a:r>
          </a:p>
        </p:txBody>
      </p:sp>
      <p:sp>
        <p:nvSpPr>
          <p:cNvPr id="669" name="1"/>
          <p:cNvSpPr/>
          <p:nvPr/>
        </p:nvSpPr>
        <p:spPr>
          <a:xfrm>
            <a:off x="801193" y="3991831"/>
            <a:ext cx="1011037" cy="1078846"/>
          </a:xfrm>
          <a:prstGeom prst="ellipse">
            <a:avLst/>
          </a:prstGeom>
          <a:solidFill>
            <a:schemeClr val="accent5">
              <a:lumOff val="-29866"/>
            </a:schemeClr>
          </a:solidFill>
          <a:ln w="635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1</a:t>
            </a:r>
          </a:p>
        </p:txBody>
      </p:sp>
      <p:sp>
        <p:nvSpPr>
          <p:cNvPr id="670" name="2"/>
          <p:cNvSpPr/>
          <p:nvPr/>
        </p:nvSpPr>
        <p:spPr>
          <a:xfrm>
            <a:off x="801193" y="8770256"/>
            <a:ext cx="1011037" cy="1078845"/>
          </a:xfrm>
          <a:prstGeom prst="ellipse">
            <a:avLst/>
          </a:prstGeom>
          <a:solidFill>
            <a:schemeClr val="accent5">
              <a:lumOff val="-29866"/>
            </a:schemeClr>
          </a:solidFill>
          <a:ln w="635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lvl1pPr defTabSz="825500">
              <a:defRPr sz="3200">
                <a:solidFill>
                  <a:srgbClr val="FFFFFF"/>
                </a:solidFill>
                <a:latin typeface="Helvetica Neue Medium"/>
                <a:ea typeface="Helvetica Neue Medium"/>
                <a:cs typeface="Helvetica Neue Medium"/>
                <a:sym typeface="Helvetica Neue Medium"/>
              </a:defRPr>
            </a:lvl1pPr>
          </a:lstStyle>
          <a:p>
            <a:pPr/>
            <a:r>
              <a:t>2</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668"/>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2" fill="hold">
                                  <p:stCondLst>
                                    <p:cond delay="0"/>
                                  </p:stCondLst>
                                  <p:iterate type="el" backwards="0">
                                    <p:tmAbs val="0"/>
                                  </p:iterate>
                                  <p:childTnLst>
                                    <p:set>
                                      <p:cBhvr>
                                        <p:cTn id="9" fill="hold"/>
                                        <p:tgtEl>
                                          <p:spTgt spid="669"/>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Class="entr" nodeType="clickEffect" presetSubtype="0" presetID="1" grpId="3" fill="hold">
                                  <p:stCondLst>
                                    <p:cond delay="0"/>
                                  </p:stCondLst>
                                  <p:iterate type="el" backwards="0">
                                    <p:tmAbs val="0"/>
                                  </p:iterate>
                                  <p:childTnLst>
                                    <p:set>
                                      <p:cBhvr>
                                        <p:cTn id="13" fill="hold"/>
                                        <p:tgtEl>
                                          <p:spTgt spid="667"/>
                                        </p:tgtEl>
                                        <p:attrNameLst>
                                          <p:attrName>style.visibility</p:attrName>
                                        </p:attrNameLst>
                                      </p:cBhvr>
                                      <p:to>
                                        <p:strVal val="visible"/>
                                      </p:to>
                                    </p:set>
                                  </p:childTnLst>
                                </p:cTn>
                              </p:par>
                            </p:childTnLst>
                          </p:cTn>
                        </p:par>
                        <p:par>
                          <p:cTn id="14" fill="hold">
                            <p:stCondLst>
                              <p:cond delay="0"/>
                            </p:stCondLst>
                            <p:childTnLst>
                              <p:par>
                                <p:cTn id="15" presetClass="entr" nodeType="afterEffect" presetSubtype="0" presetID="1" grpId="4" fill="hold">
                                  <p:stCondLst>
                                    <p:cond delay="0"/>
                                  </p:stCondLst>
                                  <p:iterate type="el" backwards="0">
                                    <p:tmAbs val="0"/>
                                  </p:iterate>
                                  <p:childTnLst>
                                    <p:set>
                                      <p:cBhvr>
                                        <p:cTn id="16" fill="hold"/>
                                        <p:tgtEl>
                                          <p:spTgt spid="67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667" grpId="3"/>
      <p:bldP build="whole" bldLvl="1" animBg="1" rev="0" advAuto="0" spid="670" grpId="4"/>
      <p:bldP build="whole" bldLvl="1" animBg="1" rev="0" advAuto="0" spid="669" grpId="2"/>
      <p:bldP build="whole" bldLvl="1" animBg="1" rev="0" advAuto="0" spid="668" grpId="1"/>
    </p:bldLst>
  </p:timing>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72" name="The One Another Commands"/>
          <p:cNvSpPr txBox="1"/>
          <p:nvPr>
            <p:ph type="title"/>
          </p:nvPr>
        </p:nvSpPr>
        <p:spPr>
          <a:xfrm>
            <a:off x="1206500" y="1145492"/>
            <a:ext cx="21971000" cy="1433164"/>
          </a:xfrm>
          <a:prstGeom prst="rect">
            <a:avLst/>
          </a:prstGeom>
        </p:spPr>
        <p:txBody>
          <a:bodyPr/>
          <a:lstStyle/>
          <a:p>
            <a:pPr/>
            <a:r>
              <a:t>The One Another Commands</a:t>
            </a:r>
          </a:p>
        </p:txBody>
      </p:sp>
      <p:sp>
        <p:nvSpPr>
          <p:cNvPr id="673" name="How Many Are There?…"/>
          <p:cNvSpPr txBox="1"/>
          <p:nvPr>
            <p:ph type="body" idx="1"/>
          </p:nvPr>
        </p:nvSpPr>
        <p:spPr>
          <a:xfrm>
            <a:off x="1341966" y="3264630"/>
            <a:ext cx="21971001" cy="9614159"/>
          </a:xfrm>
          <a:prstGeom prst="rect">
            <a:avLst/>
          </a:prstGeom>
        </p:spPr>
        <p:txBody>
          <a:bodyPr>
            <a:noAutofit/>
          </a:bodyPr>
          <a:lstStyle/>
          <a:p>
            <a:pPr/>
            <a:r>
              <a:t>How Many Are There?</a:t>
            </a:r>
          </a:p>
          <a:p>
            <a:pPr/>
            <a:r>
              <a:t>Where Are the Commands Found in the Bible?</a:t>
            </a:r>
          </a:p>
          <a:p>
            <a:pPr/>
            <a:r>
              <a:t>Which Commands Applicable to Us?</a:t>
            </a:r>
          </a:p>
          <a:p>
            <a:pPr/>
            <a:r>
              <a:t>What’s Their Nature of the Applicable Commands?</a:t>
            </a:r>
          </a:p>
          <a:p>
            <a:pPr/>
            <a:r>
              <a:t>Which One Command is Dominant or Occurs the Most?</a:t>
            </a:r>
          </a:p>
          <a:p>
            <a:pPr/>
            <a:r>
              <a:t>What’s the Scriptural Basis of the Dominant Command?</a:t>
            </a:r>
          </a:p>
          <a:p>
            <a:pPr/>
            <a:r>
              <a:t>Why Should We Follow The Dominant Command?</a:t>
            </a:r>
          </a:p>
          <a:p>
            <a:pPr/>
            <a:r>
              <a:t>What Happens If We Follow the Dominant Command?</a:t>
            </a:r>
          </a:p>
        </p:txBody>
      </p:sp>
      <p:pic>
        <p:nvPicPr>
          <p:cNvPr id="674"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676" name="Line"/>
          <p:cNvSpPr/>
          <p:nvPr/>
        </p:nvSpPr>
        <p:spPr>
          <a:xfrm>
            <a:off x="1756833" y="2722032"/>
            <a:ext cx="13300759"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78" name="What About Loving Your Neighbor?…"/>
          <p:cNvSpPr txBox="1"/>
          <p:nvPr>
            <p:ph type="title"/>
          </p:nvPr>
        </p:nvSpPr>
        <p:spPr>
          <a:xfrm>
            <a:off x="1206498" y="2992966"/>
            <a:ext cx="22319254" cy="6653743"/>
          </a:xfrm>
          <a:prstGeom prst="rect">
            <a:avLst/>
          </a:prstGeom>
        </p:spPr>
        <p:txBody>
          <a:bodyPr>
            <a:noAutofit/>
          </a:bodyPr>
          <a:lstStyle/>
          <a:p>
            <a:pPr>
              <a:defRPr spc="-206" sz="10300"/>
            </a:pPr>
            <a:r>
              <a:t>What About Loving Your Neighbor?</a:t>
            </a:r>
          </a:p>
          <a:p>
            <a:pPr>
              <a:defRPr spc="-206" sz="10300"/>
            </a:pPr>
          </a:p>
          <a:p>
            <a:pPr>
              <a:defRPr spc="-206" sz="10300"/>
            </a:pPr>
            <a:r>
              <a:t>Is it the Same As the Command to  </a:t>
            </a:r>
          </a:p>
          <a:p>
            <a:pPr>
              <a:defRPr spc="-206" sz="10300"/>
            </a:pPr>
          </a:p>
          <a:p>
            <a:pPr>
              <a:defRPr spc="-206" sz="10300"/>
            </a:pPr>
            <a:r>
              <a:t>Love One Another?</a:t>
            </a:r>
          </a:p>
        </p:txBody>
      </p:sp>
      <p:pic>
        <p:nvPicPr>
          <p:cNvPr id="679"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pic>
        <p:nvPicPr>
          <p:cNvPr id="681" name="Line Line" descr="Line Line"/>
          <p:cNvPicPr>
            <a:picLocks noChangeAspect="0"/>
          </p:cNvPicPr>
          <p:nvPr/>
        </p:nvPicPr>
        <p:blipFill>
          <a:blip r:embed="rId3">
            <a:extLst/>
          </a:blip>
          <a:stretch>
            <a:fillRect/>
          </a:stretch>
        </p:blipFill>
        <p:spPr>
          <a:xfrm>
            <a:off x="9196916" y="4658783"/>
            <a:ext cx="11448813" cy="63501"/>
          </a:xfrm>
          <a:prstGeom prst="rect">
            <a:avLst/>
          </a:prstGeom>
        </p:spPr>
      </p:pic>
      <p:pic>
        <p:nvPicPr>
          <p:cNvPr id="683" name="Line Line" descr="Line Line"/>
          <p:cNvPicPr>
            <a:picLocks noChangeAspect="0"/>
          </p:cNvPicPr>
          <p:nvPr/>
        </p:nvPicPr>
        <p:blipFill>
          <a:blip r:embed="rId4">
            <a:extLst/>
          </a:blip>
          <a:stretch>
            <a:fillRect/>
          </a:stretch>
        </p:blipFill>
        <p:spPr>
          <a:xfrm>
            <a:off x="9311216" y="4773083"/>
            <a:ext cx="11474213" cy="88901"/>
          </a:xfrm>
          <a:prstGeom prst="rect">
            <a:avLst/>
          </a:prstGeom>
        </p:spPr>
      </p:pic>
      <p:pic>
        <p:nvPicPr>
          <p:cNvPr id="685" name="Line Line" descr="Line Line"/>
          <p:cNvPicPr>
            <a:picLocks noChangeAspect="0"/>
          </p:cNvPicPr>
          <p:nvPr/>
        </p:nvPicPr>
        <p:blipFill>
          <a:blip r:embed="rId5">
            <a:extLst/>
          </a:blip>
          <a:stretch>
            <a:fillRect/>
          </a:stretch>
        </p:blipFill>
        <p:spPr>
          <a:xfrm>
            <a:off x="1875366" y="9698566"/>
            <a:ext cx="9456431" cy="76201"/>
          </a:xfrm>
          <a:prstGeom prst="rect">
            <a:avLst/>
          </a:prstGeom>
        </p:spPr>
      </p:pic>
      <p:pic>
        <p:nvPicPr>
          <p:cNvPr id="687" name="Line Line" descr="Line Line"/>
          <p:cNvPicPr>
            <a:picLocks noChangeAspect="0"/>
          </p:cNvPicPr>
          <p:nvPr/>
        </p:nvPicPr>
        <p:blipFill>
          <a:blip r:embed="rId6">
            <a:extLst/>
          </a:blip>
          <a:stretch>
            <a:fillRect/>
          </a:stretch>
        </p:blipFill>
        <p:spPr>
          <a:xfrm>
            <a:off x="1989666" y="9812866"/>
            <a:ext cx="9481831" cy="101601"/>
          </a:xfrm>
          <a:prstGeom prst="rect">
            <a:avLst/>
          </a:prstGeom>
        </p:spPr>
      </p:pic>
    </p:spTree>
  </p:cSld>
  <p:clrMapOvr>
    <a:masterClrMapping/>
  </p:clrMapOvr>
  <p:transition xmlns:p14="http://schemas.microsoft.com/office/powerpoint/2010/main" spd="med" advClick="1"/>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90" name="Love Your Neighbor"/>
          <p:cNvSpPr txBox="1"/>
          <p:nvPr/>
        </p:nvSpPr>
        <p:spPr>
          <a:xfrm>
            <a:off x="884766" y="797959"/>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a:lnSpc>
                <a:spcPct val="80000"/>
              </a:lnSpc>
              <a:defRPr b="1" spc="-140" sz="7000">
                <a:solidFill>
                  <a:srgbClr val="000000"/>
                </a:solidFill>
              </a:defRPr>
            </a:lvl1pPr>
          </a:lstStyle>
          <a:p>
            <a:pPr/>
            <a:r>
              <a:t>Love Your Neighbor</a:t>
            </a:r>
          </a:p>
        </p:txBody>
      </p:sp>
      <p:pic>
        <p:nvPicPr>
          <p:cNvPr id="691"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693" name="But when the Pharisees heard that he had silenced the Sadducees, they gathered together.…"/>
          <p:cNvSpPr txBox="1"/>
          <p:nvPr/>
        </p:nvSpPr>
        <p:spPr>
          <a:xfrm>
            <a:off x="714759" y="2848604"/>
            <a:ext cx="23056082" cy="882333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120000"/>
              </a:lnSpc>
              <a:spcBef>
                <a:spcPts val="4500"/>
              </a:spcBef>
              <a:defRPr sz="5600">
                <a:solidFill>
                  <a:srgbClr val="000000"/>
                </a:solidFill>
              </a:defRPr>
            </a:pPr>
            <a:r>
              <a:rPr baseline="31999"/>
              <a:t>But when the Pharisees heard that he had silenced the Sadducees, they gathered together.  </a:t>
            </a:r>
            <a:endParaRPr baseline="31999"/>
          </a:p>
          <a:p>
            <a:pPr algn="l">
              <a:lnSpc>
                <a:spcPct val="120000"/>
              </a:lnSpc>
              <a:spcBef>
                <a:spcPts val="4500"/>
              </a:spcBef>
              <a:defRPr sz="5600">
                <a:solidFill>
                  <a:srgbClr val="000000"/>
                </a:solidFill>
              </a:defRPr>
            </a:pPr>
            <a:r>
              <a:rPr baseline="31999"/>
              <a:t>And one of them, a lawyer, asked him a question to test him.  </a:t>
            </a:r>
            <a:r>
              <a:rPr baseline="31999" i="1"/>
              <a:t>“Teacher, which is the great commandment in the Law?” </a:t>
            </a:r>
            <a:r>
              <a:rPr baseline="31999"/>
              <a:t> </a:t>
            </a:r>
            <a:endParaRPr baseline="31999"/>
          </a:p>
          <a:p>
            <a:pPr algn="l">
              <a:lnSpc>
                <a:spcPct val="120000"/>
              </a:lnSpc>
              <a:spcBef>
                <a:spcPts val="4500"/>
              </a:spcBef>
              <a:defRPr sz="5600">
                <a:solidFill>
                  <a:srgbClr val="000000"/>
                </a:solidFill>
              </a:defRPr>
            </a:pPr>
            <a:r>
              <a:rPr baseline="31999"/>
              <a:t>And he said to him, </a:t>
            </a:r>
            <a:endParaRPr baseline="31999"/>
          </a:p>
          <a:p>
            <a:pPr algn="l">
              <a:lnSpc>
                <a:spcPct val="120000"/>
              </a:lnSpc>
              <a:spcBef>
                <a:spcPts val="4500"/>
              </a:spcBef>
              <a:defRPr i="1" sz="5600">
                <a:solidFill>
                  <a:schemeClr val="accent5">
                    <a:lumOff val="-29866"/>
                  </a:schemeClr>
                </a:solidFill>
              </a:defRPr>
            </a:pPr>
            <a:r>
              <a:rPr baseline="31999"/>
              <a:t>“You shall love the Lord your God with all your heart and with all your soul and with all your mind.  This is the great and first commandment.  And a second is like it: You shall love your neighbor as yourself.  On these two commandments depend all the Law and the Prophets.”</a:t>
            </a:r>
          </a:p>
        </p:txBody>
      </p:sp>
      <p:sp>
        <p:nvSpPr>
          <p:cNvPr id="694" name="Matthew 22:34-40 (ESV)"/>
          <p:cNvSpPr txBox="1"/>
          <p:nvPr/>
        </p:nvSpPr>
        <p:spPr>
          <a:xfrm>
            <a:off x="18584333" y="12407950"/>
            <a:ext cx="5060291" cy="6349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defRPr i="1" sz="3600"/>
            </a:lvl1pPr>
          </a:lstStyle>
          <a:p>
            <a:pPr/>
            <a:r>
              <a:t>Matthew 22:34-40 (ESV)</a:t>
            </a:r>
          </a:p>
        </p:txBody>
      </p:sp>
      <p:sp>
        <p:nvSpPr>
          <p:cNvPr id="695" name="Line"/>
          <p:cNvSpPr/>
          <p:nvPr/>
        </p:nvSpPr>
        <p:spPr>
          <a:xfrm>
            <a:off x="1316566" y="2099889"/>
            <a:ext cx="7123350" cy="1"/>
          </a:xfrm>
          <a:prstGeom prst="line">
            <a:avLst/>
          </a:prstGeom>
          <a:ln w="25400">
            <a:solidFill>
              <a:srgbClr val="929292"/>
            </a:solidFill>
            <a:miter lim="400000"/>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697"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grpSp>
        <p:nvGrpSpPr>
          <p:cNvPr id="704" name="Group"/>
          <p:cNvGrpSpPr/>
          <p:nvPr/>
        </p:nvGrpSpPr>
        <p:grpSpPr>
          <a:xfrm>
            <a:off x="663959" y="5691692"/>
            <a:ext cx="23056082" cy="6078802"/>
            <a:chOff x="0" y="0"/>
            <a:chExt cx="23056081" cy="6078800"/>
          </a:xfrm>
        </p:grpSpPr>
        <p:sp>
          <p:nvSpPr>
            <p:cNvPr id="699" name="Love One Another"/>
            <p:cNvSpPr txBox="1"/>
            <p:nvPr/>
          </p:nvSpPr>
          <p:spPr>
            <a:xfrm>
              <a:off x="68406" y="0"/>
              <a:ext cx="21971001" cy="143316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t">
              <a:normAutofit fontScale="100000" lnSpcReduction="0"/>
            </a:bodyPr>
            <a:lstStyle>
              <a:lvl1pPr algn="l">
                <a:lnSpc>
                  <a:spcPct val="80000"/>
                </a:lnSpc>
                <a:defRPr b="1" spc="-140" sz="7000">
                  <a:solidFill>
                    <a:srgbClr val="000000"/>
                  </a:solidFill>
                </a:defRPr>
              </a:lvl1pPr>
            </a:lstStyle>
            <a:p>
              <a:pPr/>
              <a:r>
                <a:t>Love One Another </a:t>
              </a:r>
            </a:p>
          </p:txBody>
        </p:sp>
        <p:sp>
          <p:nvSpPr>
            <p:cNvPr id="700" name="Line"/>
            <p:cNvSpPr/>
            <p:nvPr/>
          </p:nvSpPr>
          <p:spPr>
            <a:xfrm>
              <a:off x="500206" y="1301929"/>
              <a:ext cx="7123350" cy="1"/>
            </a:xfrm>
            <a:prstGeom prst="line">
              <a:avLst/>
            </a:prstGeom>
            <a:noFill/>
            <a:ln w="25400" cap="flat">
              <a:solidFill>
                <a:srgbClr val="929292"/>
              </a:solidFill>
              <a:prstDash val="solid"/>
              <a:miter lim="400000"/>
            </a:ln>
            <a:effectLst/>
          </p:spPr>
          <p:txBody>
            <a:bodyPr wrap="square" lIns="50800" tIns="50800" rIns="50800" bIns="50800" numCol="1" anchor="ctr">
              <a:noAutofit/>
            </a:bodyPr>
            <a:lstStyle/>
            <a:p>
              <a:pPr/>
            </a:p>
          </p:txBody>
        </p:sp>
        <p:grpSp>
          <p:nvGrpSpPr>
            <p:cNvPr id="703" name="Group"/>
            <p:cNvGrpSpPr/>
            <p:nvPr/>
          </p:nvGrpSpPr>
          <p:grpSpPr>
            <a:xfrm>
              <a:off x="0" y="1969019"/>
              <a:ext cx="23056082" cy="4109782"/>
              <a:chOff x="0" y="0"/>
              <a:chExt cx="23056081" cy="4109781"/>
            </a:xfrm>
          </p:grpSpPr>
          <p:sp>
            <p:nvSpPr>
              <p:cNvPr id="701" name="A new commandment I give to you, that you love one another:…"/>
              <p:cNvSpPr txBox="1"/>
              <p:nvPr/>
            </p:nvSpPr>
            <p:spPr>
              <a:xfrm>
                <a:off x="0" y="0"/>
                <a:ext cx="23056082" cy="410978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lnSpc>
                    <a:spcPct val="120000"/>
                  </a:lnSpc>
                  <a:spcBef>
                    <a:spcPts val="4500"/>
                  </a:spcBef>
                  <a:defRPr sz="5600">
                    <a:solidFill>
                      <a:srgbClr val="000000"/>
                    </a:solidFill>
                  </a:defRPr>
                </a:pPr>
                <a:r>
                  <a:rPr baseline="31999"/>
                  <a:t>A new commandment I give to you, that you love one another: </a:t>
                </a:r>
                <a:endParaRPr baseline="31999"/>
              </a:p>
              <a:p>
                <a:pPr algn="l">
                  <a:lnSpc>
                    <a:spcPct val="120000"/>
                  </a:lnSpc>
                  <a:spcBef>
                    <a:spcPts val="4500"/>
                  </a:spcBef>
                  <a:defRPr sz="5600">
                    <a:solidFill>
                      <a:srgbClr val="000000"/>
                    </a:solidFill>
                  </a:defRPr>
                </a:pPr>
                <a:r>
                  <a:rPr baseline="31999"/>
                  <a:t>just as I have loved you, you also are to love one another.</a:t>
                </a:r>
                <a:endParaRPr baseline="31999"/>
              </a:p>
            </p:txBody>
          </p:sp>
          <p:sp>
            <p:nvSpPr>
              <p:cNvPr id="702" name="John 13:34 (ESV)"/>
              <p:cNvSpPr txBox="1"/>
              <p:nvPr/>
            </p:nvSpPr>
            <p:spPr>
              <a:xfrm>
                <a:off x="8451871" y="2901504"/>
                <a:ext cx="3612338" cy="634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lgn="l" defTabSz="457200">
                  <a:defRPr i="1" sz="3600"/>
                </a:lvl1pPr>
              </a:lstStyle>
              <a:p>
                <a:pPr/>
                <a:r>
                  <a:t>John 13:34 (ESV)</a:t>
                </a:r>
              </a:p>
            </p:txBody>
          </p:sp>
        </p:grpSp>
      </p:grpSp>
      <p:grpSp>
        <p:nvGrpSpPr>
          <p:cNvPr id="710" name="Group"/>
          <p:cNvGrpSpPr/>
          <p:nvPr/>
        </p:nvGrpSpPr>
        <p:grpSpPr>
          <a:xfrm>
            <a:off x="663959" y="1259392"/>
            <a:ext cx="21971001" cy="3471609"/>
            <a:chOff x="0" y="0"/>
            <a:chExt cx="21971000" cy="3471607"/>
          </a:xfrm>
        </p:grpSpPr>
        <p:grpSp>
          <p:nvGrpSpPr>
            <p:cNvPr id="708" name="Group"/>
            <p:cNvGrpSpPr/>
            <p:nvPr/>
          </p:nvGrpSpPr>
          <p:grpSpPr>
            <a:xfrm>
              <a:off x="0" y="-1"/>
              <a:ext cx="21971000" cy="2553351"/>
              <a:chOff x="0" y="0"/>
              <a:chExt cx="21971000" cy="2553349"/>
            </a:xfrm>
          </p:grpSpPr>
          <p:sp>
            <p:nvSpPr>
              <p:cNvPr id="705" name="You shall love your neighbor as yourself"/>
              <p:cNvSpPr txBox="1"/>
              <p:nvPr/>
            </p:nvSpPr>
            <p:spPr>
              <a:xfrm>
                <a:off x="129387" y="1608063"/>
                <a:ext cx="8402626" cy="94528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lgn="l">
                  <a:lnSpc>
                    <a:spcPct val="120000"/>
                  </a:lnSpc>
                  <a:spcBef>
                    <a:spcPts val="4500"/>
                  </a:spcBef>
                  <a:defRPr baseline="31999" i="1" sz="5600">
                    <a:solidFill>
                      <a:srgbClr val="000000"/>
                    </a:solidFill>
                  </a:defRPr>
                </a:lvl1pPr>
              </a:lstStyle>
              <a:p>
                <a:pPr>
                  <a:defRPr baseline="0" i="0"/>
                </a:pPr>
                <a:r>
                  <a:rPr baseline="31999" i="1"/>
                  <a:t>You shall love your neighbor as yourself</a:t>
                </a:r>
              </a:p>
            </p:txBody>
          </p:sp>
          <p:sp>
            <p:nvSpPr>
              <p:cNvPr id="706" name="Love Your Neighbor"/>
              <p:cNvSpPr txBox="1"/>
              <p:nvPr/>
            </p:nvSpPr>
            <p:spPr>
              <a:xfrm>
                <a:off x="0" y="0"/>
                <a:ext cx="21971000" cy="143316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t">
                <a:normAutofit fontScale="100000" lnSpcReduction="0"/>
              </a:bodyPr>
              <a:lstStyle>
                <a:lvl1pPr algn="l">
                  <a:lnSpc>
                    <a:spcPct val="80000"/>
                  </a:lnSpc>
                  <a:defRPr b="1" spc="-140" sz="7000">
                    <a:solidFill>
                      <a:srgbClr val="000000"/>
                    </a:solidFill>
                  </a:defRPr>
                </a:lvl1pPr>
              </a:lstStyle>
              <a:p>
                <a:pPr/>
                <a:r>
                  <a:t>Love Your Neighbor</a:t>
                </a:r>
              </a:p>
            </p:txBody>
          </p:sp>
          <p:sp>
            <p:nvSpPr>
              <p:cNvPr id="707" name="Line"/>
              <p:cNvSpPr/>
              <p:nvPr/>
            </p:nvSpPr>
            <p:spPr>
              <a:xfrm>
                <a:off x="330200" y="1318862"/>
                <a:ext cx="7123350" cy="1"/>
              </a:xfrm>
              <a:prstGeom prst="line">
                <a:avLst/>
              </a:prstGeom>
              <a:noFill/>
              <a:ln w="25400" cap="flat">
                <a:solidFill>
                  <a:srgbClr val="929292"/>
                </a:solidFill>
                <a:prstDash val="solid"/>
                <a:miter lim="400000"/>
              </a:ln>
              <a:effectLst/>
            </p:spPr>
            <p:txBody>
              <a:bodyPr wrap="square" lIns="50800" tIns="50800" rIns="50800" bIns="50800" numCol="1" anchor="ctr">
                <a:noAutofit/>
              </a:bodyPr>
              <a:lstStyle/>
              <a:p>
                <a:pPr/>
              </a:p>
            </p:txBody>
          </p:sp>
        </p:grpSp>
        <p:sp>
          <p:nvSpPr>
            <p:cNvPr id="709" name="Matt 22:39 (ESV)"/>
            <p:cNvSpPr txBox="1"/>
            <p:nvPr/>
          </p:nvSpPr>
          <p:spPr>
            <a:xfrm>
              <a:off x="5233865" y="2836709"/>
              <a:ext cx="3527299" cy="63489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lgn="l" defTabSz="457200">
                <a:defRPr i="1" sz="3600"/>
              </a:lvl1pPr>
            </a:lstStyle>
            <a:p>
              <a:pPr/>
              <a:r>
                <a:t>Matt 22:39 (ESV)</a:t>
              </a:r>
            </a:p>
          </p:txBody>
        </p:sp>
      </p:grpSp>
      <p:sp>
        <p:nvSpPr>
          <p:cNvPr id="711" name="Jesus Quotes Leviticus 19:18…"/>
          <p:cNvSpPr txBox="1"/>
          <p:nvPr/>
        </p:nvSpPr>
        <p:spPr>
          <a:xfrm>
            <a:off x="13903655" y="2492331"/>
            <a:ext cx="9820522" cy="3308666"/>
          </a:xfrm>
          <a:prstGeom prst="rect">
            <a:avLst/>
          </a:prstGeom>
          <a:solidFill>
            <a:schemeClr val="accent5">
              <a:hueOff val="-152895"/>
              <a:lumOff val="12368"/>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800">
                <a:solidFill>
                  <a:srgbClr val="000000"/>
                </a:solidFill>
              </a:defRPr>
            </a:pPr>
            <a:r>
              <a:t> Jesus Quotes Leviticus 19:18</a:t>
            </a:r>
          </a:p>
          <a:p>
            <a:pPr algn="l">
              <a:lnSpc>
                <a:spcPct val="90000"/>
              </a:lnSpc>
              <a:spcBef>
                <a:spcPts val="4500"/>
              </a:spcBef>
              <a:defRPr sz="4800">
                <a:solidFill>
                  <a:srgbClr val="000000"/>
                </a:solidFill>
              </a:defRPr>
            </a:pPr>
            <a:r>
              <a:t> Mosaic law context </a:t>
            </a:r>
          </a:p>
          <a:p>
            <a:pPr algn="l">
              <a:lnSpc>
                <a:spcPct val="90000"/>
              </a:lnSpc>
              <a:spcBef>
                <a:spcPts val="4500"/>
              </a:spcBef>
              <a:defRPr sz="4800">
                <a:solidFill>
                  <a:srgbClr val="000000"/>
                </a:solidFill>
              </a:defRPr>
            </a:pPr>
            <a:r>
              <a:t> Standard is </a:t>
            </a:r>
            <a:r>
              <a:rPr i="1"/>
              <a:t>“as yourself” </a:t>
            </a:r>
          </a:p>
        </p:txBody>
      </p:sp>
      <p:sp>
        <p:nvSpPr>
          <p:cNvPr id="712" name="Jesus Establishes New Command…"/>
          <p:cNvSpPr txBox="1"/>
          <p:nvPr/>
        </p:nvSpPr>
        <p:spPr>
          <a:xfrm>
            <a:off x="13999633" y="6924360"/>
            <a:ext cx="9737244" cy="3308666"/>
          </a:xfrm>
          <a:prstGeom prst="rect">
            <a:avLst/>
          </a:prstGeom>
          <a:solidFill>
            <a:schemeClr val="accent5">
              <a:lumOff val="-29866"/>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lnSpc>
                <a:spcPct val="90000"/>
              </a:lnSpc>
              <a:spcBef>
                <a:spcPts val="4500"/>
              </a:spcBef>
              <a:defRPr sz="4800">
                <a:solidFill>
                  <a:srgbClr val="FFFFFF"/>
                </a:solidFill>
              </a:defRPr>
            </a:pPr>
            <a:r>
              <a:t> Jesus Establishes New Command</a:t>
            </a:r>
          </a:p>
          <a:p>
            <a:pPr algn="l">
              <a:lnSpc>
                <a:spcPct val="90000"/>
              </a:lnSpc>
              <a:spcBef>
                <a:spcPts val="4500"/>
              </a:spcBef>
              <a:defRPr sz="4800">
                <a:solidFill>
                  <a:srgbClr val="FFFFFF"/>
                </a:solidFill>
              </a:defRPr>
            </a:pPr>
            <a:r>
              <a:t> Beyond Mosaic law context </a:t>
            </a:r>
          </a:p>
          <a:p>
            <a:pPr algn="l">
              <a:lnSpc>
                <a:spcPct val="90000"/>
              </a:lnSpc>
              <a:spcBef>
                <a:spcPts val="4500"/>
              </a:spcBef>
              <a:defRPr sz="4800">
                <a:solidFill>
                  <a:srgbClr val="FFFFFF"/>
                </a:solidFill>
              </a:defRPr>
            </a:pPr>
            <a:r>
              <a:t> Standard is </a:t>
            </a:r>
            <a:r>
              <a:rPr i="1"/>
              <a:t>“as I have loved you”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7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7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71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712" grpId="3"/>
      <p:bldP build="whole" bldLvl="1" animBg="1" rev="0" advAuto="0" spid="711" grpId="2"/>
      <p:bldP build="whole" bldLvl="1" animBg="1" rev="0" advAuto="0" spid="704" grpId="1"/>
    </p:bldLst>
  </p:timing>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75"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177" name="How Many One Another Commands Are There In the Bible?"/>
          <p:cNvSpPr txBox="1"/>
          <p:nvPr/>
        </p:nvSpPr>
        <p:spPr>
          <a:xfrm>
            <a:off x="884766" y="901700"/>
            <a:ext cx="21971001"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defTabSz="1804370">
              <a:lnSpc>
                <a:spcPct val="80000"/>
              </a:lnSpc>
              <a:defRPr b="1" spc="-125" sz="6290">
                <a:solidFill>
                  <a:srgbClr val="000000"/>
                </a:solidFill>
              </a:defRPr>
            </a:lvl1pPr>
          </a:lstStyle>
          <a:p>
            <a:pPr/>
            <a:r>
              <a:t>How Many One Another Commands Are There In the Bible?</a:t>
            </a:r>
          </a:p>
        </p:txBody>
      </p:sp>
      <p:sp>
        <p:nvSpPr>
          <p:cNvPr id="178" name="The term “one another” in the Old Testament occurs 62 times…"/>
          <p:cNvSpPr txBox="1"/>
          <p:nvPr/>
        </p:nvSpPr>
        <p:spPr>
          <a:xfrm>
            <a:off x="1102292" y="2834438"/>
            <a:ext cx="21535950" cy="928268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defRPr sz="5500">
                <a:solidFill>
                  <a:srgbClr val="000000"/>
                </a:solidFill>
              </a:defRPr>
            </a:pPr>
            <a:r>
              <a:t>The term “one another” in the Old Testament occurs 62 times</a:t>
            </a:r>
          </a:p>
          <a:p>
            <a:pPr algn="l">
              <a:defRPr sz="5500">
                <a:solidFill>
                  <a:srgbClr val="000000"/>
                </a:solidFill>
              </a:defRPr>
            </a:pPr>
          </a:p>
          <a:p>
            <a:pPr algn="l">
              <a:defRPr sz="5500">
                <a:solidFill>
                  <a:srgbClr val="000000"/>
                </a:solidFill>
              </a:defRPr>
            </a:pPr>
            <a:r>
              <a:t>Only 6 occurrences offer commands we could observe:</a:t>
            </a:r>
          </a:p>
          <a:p>
            <a:pPr algn="l">
              <a:defRPr sz="5500">
                <a:solidFill>
                  <a:srgbClr val="000000"/>
                </a:solidFill>
              </a:defRPr>
            </a:pPr>
          </a:p>
          <a:p>
            <a:pPr algn="l">
              <a:lnSpc>
                <a:spcPct val="120000"/>
              </a:lnSpc>
              <a:defRPr sz="5500">
                <a:solidFill>
                  <a:srgbClr val="000000"/>
                </a:solidFill>
              </a:defRPr>
            </a:pPr>
            <a:r>
              <a:t>— don’t lie to one another (Lev 19:11)</a:t>
            </a:r>
          </a:p>
          <a:p>
            <a:pPr algn="l">
              <a:lnSpc>
                <a:spcPct val="120000"/>
              </a:lnSpc>
              <a:defRPr sz="5500">
                <a:solidFill>
                  <a:srgbClr val="000000"/>
                </a:solidFill>
              </a:defRPr>
            </a:pPr>
            <a:r>
              <a:t>— don’t wrong one another (Lev 25:14 &amp; 17)</a:t>
            </a:r>
          </a:p>
          <a:p>
            <a:pPr algn="l">
              <a:lnSpc>
                <a:spcPct val="120000"/>
              </a:lnSpc>
              <a:defRPr sz="5500">
                <a:solidFill>
                  <a:srgbClr val="000000"/>
                </a:solidFill>
              </a:defRPr>
            </a:pPr>
            <a:r>
              <a:t>— show kindness and mercy to one another (Zech 7:9)</a:t>
            </a:r>
          </a:p>
          <a:p>
            <a:pPr algn="l">
              <a:lnSpc>
                <a:spcPct val="120000"/>
              </a:lnSpc>
              <a:defRPr sz="5500">
                <a:solidFill>
                  <a:srgbClr val="000000"/>
                </a:solidFill>
              </a:defRPr>
            </a:pPr>
            <a:r>
              <a:t>— speak truth to one another (Zech 8:16)</a:t>
            </a:r>
          </a:p>
          <a:p>
            <a:pPr algn="l">
              <a:lnSpc>
                <a:spcPct val="120000"/>
              </a:lnSpc>
              <a:defRPr sz="5500">
                <a:solidFill>
                  <a:srgbClr val="000000"/>
                </a:solidFill>
              </a:defRPr>
            </a:pPr>
            <a:r>
              <a:t>— don’t devise evil in your hearts against one another (Zech 8:17)</a:t>
            </a:r>
          </a:p>
          <a:p>
            <a:pPr algn="l">
              <a:defRPr sz="5500">
                <a:solidFill>
                  <a:srgbClr val="000000"/>
                </a:solidFill>
              </a:defRPr>
            </a:pPr>
            <a:r>
              <a:t> </a:t>
            </a:r>
          </a:p>
        </p:txBody>
      </p:sp>
      <p:sp>
        <p:nvSpPr>
          <p:cNvPr id="179" name="Line"/>
          <p:cNvSpPr/>
          <p:nvPr/>
        </p:nvSpPr>
        <p:spPr>
          <a:xfrm>
            <a:off x="1096433" y="2180165"/>
            <a:ext cx="20749250" cy="1"/>
          </a:xfrm>
          <a:prstGeom prst="line">
            <a:avLst/>
          </a:prstGeom>
          <a:ln w="25400">
            <a:solidFill>
              <a:srgbClr val="929292"/>
            </a:solidFill>
            <a:miter lim="400000"/>
          </a:ln>
        </p:spPr>
        <p:txBody>
          <a:bodyPr lIns="50800" tIns="50800" rIns="50800" bIns="50800" anchor="ctr"/>
          <a:lstStyle/>
          <a:p>
            <a:pPr/>
          </a:p>
        </p:txBody>
      </p:sp>
      <p:sp>
        <p:nvSpPr>
          <p:cNvPr id="180" name="This study will focus on the 101 New Testament occurrences"/>
          <p:cNvSpPr txBox="1"/>
          <p:nvPr/>
        </p:nvSpPr>
        <p:spPr>
          <a:xfrm>
            <a:off x="933972" y="11630999"/>
            <a:ext cx="21074173" cy="96960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sz="5700">
                <a:solidFill>
                  <a:srgbClr val="000000"/>
                </a:solidFill>
              </a:defRPr>
            </a:lvl1pPr>
          </a:lstStyle>
          <a:p>
            <a:pPr/>
            <a:r>
              <a:t>This study will focus on the 101 New Testament occurrences</a:t>
            </a:r>
          </a:p>
        </p:txBody>
      </p:sp>
    </p:spTree>
  </p:cSld>
  <p:clrMapOvr>
    <a:masterClrMapping/>
  </p:clrMapOvr>
  <p:transition xmlns:p14="http://schemas.microsoft.com/office/powerpoint/2010/main" spd="med" advClick="1"/>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14" name="“Love one another…"/>
          <p:cNvSpPr txBox="1"/>
          <p:nvPr>
            <p:ph type="title"/>
          </p:nvPr>
        </p:nvSpPr>
        <p:spPr>
          <a:xfrm>
            <a:off x="1037165" y="5554927"/>
            <a:ext cx="21971004" cy="6285707"/>
          </a:xfrm>
          <a:prstGeom prst="rect">
            <a:avLst/>
          </a:prstGeom>
        </p:spPr>
        <p:txBody>
          <a:bodyPr>
            <a:noAutofit/>
          </a:bodyPr>
          <a:lstStyle/>
          <a:p>
            <a:pPr algn="ctr">
              <a:lnSpc>
                <a:spcPct val="150000"/>
              </a:lnSpc>
              <a:defRPr spc="-186" sz="9300">
                <a:latin typeface="+mn-lt"/>
                <a:ea typeface="+mn-ea"/>
                <a:cs typeface="+mn-cs"/>
                <a:sym typeface="Helvetica Neue"/>
              </a:defRPr>
            </a:pPr>
            <a:r>
              <a:t>“Love one another </a:t>
            </a:r>
          </a:p>
          <a:p>
            <a:pPr algn="ctr">
              <a:lnSpc>
                <a:spcPct val="150000"/>
              </a:lnSpc>
              <a:defRPr spc="-104" sz="5200">
                <a:latin typeface="+mn-lt"/>
                <a:ea typeface="+mn-ea"/>
                <a:cs typeface="+mn-cs"/>
                <a:sym typeface="Helvetica Neue"/>
              </a:defRPr>
            </a:pPr>
          </a:p>
          <a:p>
            <a:pPr algn="ctr">
              <a:lnSpc>
                <a:spcPct val="150000"/>
              </a:lnSpc>
              <a:defRPr spc="-186" sz="9300">
                <a:latin typeface="+mn-lt"/>
                <a:ea typeface="+mn-ea"/>
                <a:cs typeface="+mn-cs"/>
                <a:sym typeface="Helvetica Neue"/>
              </a:defRPr>
            </a:pPr>
            <a:r>
              <a:t>as I have loved you.”</a:t>
            </a:r>
          </a:p>
        </p:txBody>
      </p:sp>
      <p:pic>
        <p:nvPicPr>
          <p:cNvPr id="715"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grpSp>
        <p:nvGrpSpPr>
          <p:cNvPr id="719" name="Heart"/>
          <p:cNvGrpSpPr/>
          <p:nvPr/>
        </p:nvGrpSpPr>
        <p:grpSpPr>
          <a:xfrm rot="540000">
            <a:off x="20494436" y="6401712"/>
            <a:ext cx="1444880" cy="1297526"/>
            <a:chOff x="0" y="0"/>
            <a:chExt cx="1444878" cy="1297525"/>
          </a:xfrm>
        </p:grpSpPr>
        <p:sp>
          <p:nvSpPr>
            <p:cNvPr id="718" name="Heart"/>
            <p:cNvSpPr/>
            <p:nvPr/>
          </p:nvSpPr>
          <p:spPr>
            <a:xfrm>
              <a:off x="50799" y="50800"/>
              <a:ext cx="1343280" cy="1187080"/>
            </a:xfrm>
            <a:custGeom>
              <a:avLst/>
              <a:gdLst/>
              <a:ahLst/>
              <a:cxnLst>
                <a:cxn ang="0">
                  <a:pos x="wd2" y="hd2"/>
                </a:cxn>
                <a:cxn ang="5400000">
                  <a:pos x="wd2" y="hd2"/>
                </a:cxn>
                <a:cxn ang="10800000">
                  <a:pos x="wd2" y="hd2"/>
                </a:cxn>
                <a:cxn ang="16200000">
                  <a:pos x="wd2" y="hd2"/>
                </a:cxn>
              </a:cxnLst>
              <a:rect l="0" t="0" r="r" b="b"/>
              <a:pathLst>
                <a:path w="21506" h="21433" fill="norm" stroke="1"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rgbClr val="ED220D"/>
            </a:solidFill>
            <a:ln>
              <a:noFill/>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pic>
          <p:nvPicPr>
            <p:cNvPr id="717" name="Heart Heart" descr="Heart Heart"/>
            <p:cNvPicPr>
              <a:picLocks noChangeAspect="0"/>
            </p:cNvPicPr>
            <p:nvPr/>
          </p:nvPicPr>
          <p:blipFill>
            <a:blip r:embed="rId3">
              <a:extLst/>
            </a:blip>
            <a:stretch>
              <a:fillRect/>
            </a:stretch>
          </p:blipFill>
          <p:spPr>
            <a:xfrm>
              <a:off x="-1" y="0"/>
              <a:ext cx="1444880" cy="1297526"/>
            </a:xfrm>
            <a:prstGeom prst="rect">
              <a:avLst/>
            </a:prstGeom>
            <a:effectLst/>
          </p:spPr>
        </p:pic>
      </p:grpSp>
      <p:sp>
        <p:nvSpPr>
          <p:cNvPr id="720" name="Just as Jesus Commanded his disciples,        He also commands us to:"/>
          <p:cNvSpPr txBox="1"/>
          <p:nvPr/>
        </p:nvSpPr>
        <p:spPr>
          <a:xfrm>
            <a:off x="807375" y="1796359"/>
            <a:ext cx="22769250" cy="316368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825500">
              <a:lnSpc>
                <a:spcPct val="120000"/>
              </a:lnSpc>
              <a:defRPr sz="9200">
                <a:solidFill>
                  <a:srgbClr val="000000"/>
                </a:solidFill>
              </a:defRPr>
            </a:lvl1pPr>
          </a:lstStyle>
          <a:p>
            <a:pPr/>
            <a:r>
              <a:t>Just as Jesus Commanded his disciples,        He also commands us to:</a:t>
            </a:r>
          </a:p>
        </p:txBody>
      </p:sp>
      <p:sp>
        <p:nvSpPr>
          <p:cNvPr id="721" name="John 15:12"/>
          <p:cNvSpPr txBox="1"/>
          <p:nvPr/>
        </p:nvSpPr>
        <p:spPr>
          <a:xfrm>
            <a:off x="20938066" y="12105978"/>
            <a:ext cx="2646681" cy="69697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lnSpc>
                <a:spcPct val="90000"/>
              </a:lnSpc>
              <a:spcBef>
                <a:spcPts val="4500"/>
              </a:spcBef>
              <a:defRPr i="1" sz="4000">
                <a:solidFill>
                  <a:srgbClr val="000000"/>
                </a:solidFill>
              </a:defRPr>
            </a:lvl1pPr>
          </a:lstStyle>
          <a:p>
            <a:pPr/>
            <a:r>
              <a:t>John 15:12</a:t>
            </a:r>
          </a:p>
        </p:txBody>
      </p:sp>
    </p:spTree>
  </p:cSld>
  <p:clrMapOvr>
    <a:masterClrMapping/>
  </p:clrMapOvr>
  <p:transition xmlns:p14="http://schemas.microsoft.com/office/powerpoint/2010/main" spd="med" advClick="1"/>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723"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aphicFrame>
        <p:nvGraphicFramePr>
          <p:cNvPr id="182" name="2D Pie Chart"/>
          <p:cNvGraphicFramePr/>
          <p:nvPr/>
        </p:nvGraphicFramePr>
        <p:xfrm>
          <a:off x="6966423" y="-285874"/>
          <a:ext cx="15046171" cy="15046171"/>
        </p:xfrm>
        <a:graphic xmlns:a="http://schemas.openxmlformats.org/drawingml/2006/main">
          <a:graphicData uri="http://schemas.openxmlformats.org/drawingml/2006/chart">
            <c:chart xmlns:c="http://schemas.openxmlformats.org/drawingml/2006/chart" r:id="rId2"/>
          </a:graphicData>
        </a:graphic>
      </p:graphicFrame>
      <p:sp>
        <p:nvSpPr>
          <p:cNvPr id="183" name="Caption"/>
          <p:cNvSpPr/>
          <p:nvPr/>
        </p:nvSpPr>
        <p:spPr>
          <a:xfrm>
            <a:off x="10016689" y="14861896"/>
            <a:ext cx="8945639" cy="461367"/>
          </a:xfrm>
          <a:prstGeom prst="roundRect">
            <a:avLst>
              <a:gd name="adj" fmla="val 0"/>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p>
            <a:pPr/>
            <a:r>
              <a:t>Caption</a:t>
            </a:r>
          </a:p>
        </p:txBody>
      </p:sp>
      <p:grpSp>
        <p:nvGrpSpPr>
          <p:cNvPr id="186" name="Group"/>
          <p:cNvGrpSpPr/>
          <p:nvPr/>
        </p:nvGrpSpPr>
        <p:grpSpPr>
          <a:xfrm>
            <a:off x="14076722" y="-33867"/>
            <a:ext cx="1516889" cy="2904194"/>
            <a:chOff x="0" y="0"/>
            <a:chExt cx="1516888" cy="2904192"/>
          </a:xfrm>
        </p:grpSpPr>
        <p:sp>
          <p:nvSpPr>
            <p:cNvPr id="184" name="2John…"/>
            <p:cNvSpPr txBox="1"/>
            <p:nvPr/>
          </p:nvSpPr>
          <p:spPr>
            <a:xfrm>
              <a:off x="-1" y="0"/>
              <a:ext cx="1516889" cy="130657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defRPr sz="4000">
                  <a:solidFill>
                    <a:srgbClr val="000000"/>
                  </a:solidFill>
                </a:defRPr>
              </a:pPr>
              <a:r>
                <a:t>2John</a:t>
              </a:r>
            </a:p>
            <a:p>
              <a:pPr>
                <a:defRPr sz="4000">
                  <a:solidFill>
                    <a:srgbClr val="000000"/>
                  </a:solidFill>
                </a:defRPr>
              </a:pPr>
              <a:r>
                <a:t>1</a:t>
              </a:r>
            </a:p>
          </p:txBody>
        </p:sp>
        <p:sp>
          <p:nvSpPr>
            <p:cNvPr id="185" name="Line"/>
            <p:cNvSpPr/>
            <p:nvPr/>
          </p:nvSpPr>
          <p:spPr>
            <a:xfrm flipV="1">
              <a:off x="155761" y="1353816"/>
              <a:ext cx="429730" cy="1550377"/>
            </a:xfrm>
            <a:prstGeom prst="line">
              <a:avLst/>
            </a:prstGeom>
            <a:noFill/>
            <a:ln w="6350" cap="flat">
              <a:solidFill>
                <a:srgbClr val="000000"/>
              </a:solidFill>
              <a:prstDash val="solid"/>
              <a:miter lim="400000"/>
            </a:ln>
            <a:effectLst/>
          </p:spPr>
          <p:txBody>
            <a:bodyPr wrap="square" lIns="50800" tIns="50800" rIns="50800" bIns="50800" numCol="1" anchor="ctr">
              <a:noAutofit/>
            </a:bodyPr>
            <a:lstStyle/>
            <a:p>
              <a:pPr/>
            </a:p>
          </p:txBody>
        </p:sp>
      </p:grpSp>
      <p:grpSp>
        <p:nvGrpSpPr>
          <p:cNvPr id="189" name="Group"/>
          <p:cNvGrpSpPr/>
          <p:nvPr/>
        </p:nvGrpSpPr>
        <p:grpSpPr>
          <a:xfrm>
            <a:off x="14504914" y="176201"/>
            <a:ext cx="2228355" cy="2694126"/>
            <a:chOff x="0" y="0"/>
            <a:chExt cx="2228353" cy="2694124"/>
          </a:xfrm>
        </p:grpSpPr>
        <p:sp>
          <p:nvSpPr>
            <p:cNvPr id="187" name="Rev…"/>
            <p:cNvSpPr txBox="1"/>
            <p:nvPr/>
          </p:nvSpPr>
          <p:spPr>
            <a:xfrm>
              <a:off x="1239277" y="0"/>
              <a:ext cx="989077" cy="130657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defRPr sz="4000">
                  <a:solidFill>
                    <a:srgbClr val="000000"/>
                  </a:solidFill>
                </a:defRPr>
              </a:pPr>
              <a:r>
                <a:t>Rev</a:t>
              </a:r>
            </a:p>
            <a:p>
              <a:pPr>
                <a:defRPr sz="4000">
                  <a:solidFill>
                    <a:srgbClr val="000000"/>
                  </a:solidFill>
                </a:defRPr>
              </a:pPr>
              <a:r>
                <a:t>1</a:t>
              </a:r>
            </a:p>
          </p:txBody>
        </p:sp>
        <p:sp>
          <p:nvSpPr>
            <p:cNvPr id="188" name="Line"/>
            <p:cNvSpPr/>
            <p:nvPr/>
          </p:nvSpPr>
          <p:spPr>
            <a:xfrm flipV="1">
              <a:off x="-1" y="1143749"/>
              <a:ext cx="1345307" cy="1550376"/>
            </a:xfrm>
            <a:prstGeom prst="line">
              <a:avLst/>
            </a:prstGeom>
            <a:noFill/>
            <a:ln w="6350" cap="flat">
              <a:solidFill>
                <a:srgbClr val="000000"/>
              </a:solidFill>
              <a:prstDash val="solid"/>
              <a:miter lim="400000"/>
            </a:ln>
            <a:effectLst/>
          </p:spPr>
          <p:txBody>
            <a:bodyPr wrap="square" lIns="50800" tIns="50800" rIns="50800" bIns="50800" numCol="1" anchor="ctr">
              <a:noAutofit/>
            </a:bodyPr>
            <a:lstStyle/>
            <a:p>
              <a:pPr/>
            </a:p>
          </p:txBody>
        </p:sp>
      </p:grpSp>
      <p:grpSp>
        <p:nvGrpSpPr>
          <p:cNvPr id="193" name="Group"/>
          <p:cNvGrpSpPr/>
          <p:nvPr/>
        </p:nvGrpSpPr>
        <p:grpSpPr>
          <a:xfrm>
            <a:off x="13126434" y="558672"/>
            <a:ext cx="1077532" cy="2095705"/>
            <a:chOff x="0" y="0"/>
            <a:chExt cx="1077531" cy="2095703"/>
          </a:xfrm>
        </p:grpSpPr>
        <p:sp>
          <p:nvSpPr>
            <p:cNvPr id="190" name="Titus"/>
            <p:cNvSpPr txBox="1"/>
            <p:nvPr/>
          </p:nvSpPr>
          <p:spPr>
            <a:xfrm>
              <a:off x="0" y="-1"/>
              <a:ext cx="1077532" cy="6098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500">
                  <a:solidFill>
                    <a:srgbClr val="000000"/>
                  </a:solidFill>
                </a:defRPr>
              </a:lvl1pPr>
            </a:lstStyle>
            <a:p>
              <a:pPr/>
              <a:r>
                <a:t>Titus</a:t>
              </a:r>
            </a:p>
          </p:txBody>
        </p:sp>
        <p:sp>
          <p:nvSpPr>
            <p:cNvPr id="191" name="Line"/>
            <p:cNvSpPr/>
            <p:nvPr/>
          </p:nvSpPr>
          <p:spPr>
            <a:xfrm flipV="1">
              <a:off x="677273" y="1255627"/>
              <a:ext cx="1" cy="840077"/>
            </a:xfrm>
            <a:prstGeom prst="line">
              <a:avLst/>
            </a:prstGeom>
            <a:noFill/>
            <a:ln w="12700" cap="flat">
              <a:solidFill>
                <a:srgbClr val="000000"/>
              </a:solidFill>
              <a:prstDash val="solid"/>
              <a:miter lim="400000"/>
            </a:ln>
            <a:effectLst/>
          </p:spPr>
          <p:txBody>
            <a:bodyPr wrap="square" lIns="50800" tIns="50800" rIns="50800" bIns="50800" numCol="1" anchor="ctr">
              <a:noAutofit/>
            </a:bodyPr>
            <a:lstStyle/>
            <a:p>
              <a:pPr/>
            </a:p>
          </p:txBody>
        </p:sp>
        <p:sp>
          <p:nvSpPr>
            <p:cNvPr id="192" name="1"/>
            <p:cNvSpPr txBox="1"/>
            <p:nvPr/>
          </p:nvSpPr>
          <p:spPr>
            <a:xfrm>
              <a:off x="500083" y="560802"/>
              <a:ext cx="354381" cy="59751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400">
                  <a:solidFill>
                    <a:srgbClr val="000000"/>
                  </a:solidFill>
                </a:defRPr>
              </a:lvl1pPr>
            </a:lstStyle>
            <a:p>
              <a:pPr/>
              <a:r>
                <a:t>1</a:t>
              </a:r>
            </a:p>
          </p:txBody>
        </p:sp>
      </p:grpSp>
      <p:grpSp>
        <p:nvGrpSpPr>
          <p:cNvPr id="196" name="Group"/>
          <p:cNvGrpSpPr/>
          <p:nvPr/>
        </p:nvGrpSpPr>
        <p:grpSpPr>
          <a:xfrm>
            <a:off x="384539" y="4272189"/>
            <a:ext cx="7612261" cy="8208641"/>
            <a:chOff x="0" y="-16933"/>
            <a:chExt cx="7612260" cy="8208639"/>
          </a:xfrm>
        </p:grpSpPr>
        <p:sp>
          <p:nvSpPr>
            <p:cNvPr id="194" name="20 of 27 NT books"/>
            <p:cNvSpPr txBox="1"/>
            <p:nvPr/>
          </p:nvSpPr>
          <p:spPr>
            <a:xfrm>
              <a:off x="4233" y="-16934"/>
              <a:ext cx="7603795" cy="858619"/>
            </a:xfrm>
            <a:prstGeom prst="rect">
              <a:avLst/>
            </a:prstGeom>
            <a:solidFill>
              <a:schemeClr val="accent5">
                <a:lumOff val="-29866"/>
              </a:schemeClr>
            </a:solidFill>
            <a:ln w="38100" cap="flat">
              <a:solidFill>
                <a:schemeClr val="accent5">
                  <a:lumOff val="-29866"/>
                </a:schemeClr>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825500">
                <a:defRPr sz="4800">
                  <a:solidFill>
                    <a:srgbClr val="FFFFFF"/>
                  </a:solidFill>
                  <a:latin typeface="Helvetica Neue Medium"/>
                  <a:ea typeface="Helvetica Neue Medium"/>
                  <a:cs typeface="Helvetica Neue Medium"/>
                  <a:sym typeface="Helvetica Neue Medium"/>
                </a:defRPr>
              </a:lvl1pPr>
            </a:lstStyle>
            <a:p>
              <a:pPr/>
              <a:r>
                <a:t>20 of 27 NT books</a:t>
              </a:r>
            </a:p>
          </p:txBody>
        </p:sp>
        <p:sp>
          <p:nvSpPr>
            <p:cNvPr id="195" name="Not found in these 7 books:…"/>
            <p:cNvSpPr txBox="1"/>
            <p:nvPr/>
          </p:nvSpPr>
          <p:spPr>
            <a:xfrm>
              <a:off x="0" y="803253"/>
              <a:ext cx="7612261" cy="7388454"/>
            </a:xfrm>
            <a:prstGeom prst="rect">
              <a:avLst/>
            </a:prstGeom>
            <a:noFill/>
            <a:ln w="38100" cap="flat">
              <a:solidFill>
                <a:schemeClr val="accent5">
                  <a:lumOff val="-29866"/>
                </a:schemeClr>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4400">
                  <a:solidFill>
                    <a:srgbClr val="000000"/>
                  </a:solidFill>
                </a:defRPr>
              </a:pPr>
            </a:p>
            <a:p>
              <a:pPr algn="l">
                <a:defRPr sz="4400">
                  <a:solidFill>
                    <a:srgbClr val="000000"/>
                  </a:solidFill>
                </a:defRPr>
              </a:pPr>
              <a:r>
                <a:t> </a:t>
              </a:r>
              <a:r>
                <a:rPr u="sng"/>
                <a:t>Not found in these 7 books</a:t>
              </a:r>
              <a:r>
                <a:t>:</a:t>
              </a:r>
            </a:p>
            <a:p>
              <a:pPr algn="l">
                <a:defRPr sz="4400">
                  <a:solidFill>
                    <a:srgbClr val="000000"/>
                  </a:solidFill>
                </a:defRPr>
              </a:pPr>
            </a:p>
            <a:p>
              <a:pPr marL="558800" indent="-558800" algn="l">
                <a:buSzPct val="123000"/>
                <a:buChar char="•"/>
                <a:defRPr sz="4400">
                  <a:solidFill>
                    <a:srgbClr val="000000"/>
                  </a:solidFill>
                </a:defRPr>
              </a:pPr>
              <a:r>
                <a:t>Philippians</a:t>
              </a:r>
            </a:p>
            <a:p>
              <a:pPr marL="558800" indent="-558800" algn="l">
                <a:buSzPct val="123000"/>
                <a:buChar char="•"/>
                <a:defRPr sz="4400">
                  <a:solidFill>
                    <a:srgbClr val="000000"/>
                  </a:solidFill>
                </a:defRPr>
              </a:pPr>
              <a:r>
                <a:t>I Timothy</a:t>
              </a:r>
            </a:p>
            <a:p>
              <a:pPr marL="558800" indent="-558800" algn="l">
                <a:buSzPct val="123000"/>
                <a:buChar char="•"/>
                <a:defRPr sz="4400">
                  <a:solidFill>
                    <a:srgbClr val="000000"/>
                  </a:solidFill>
                </a:defRPr>
              </a:pPr>
              <a:r>
                <a:t>II Timothy</a:t>
              </a:r>
            </a:p>
            <a:p>
              <a:pPr marL="558800" indent="-558800" algn="l">
                <a:buSzPct val="123000"/>
                <a:buChar char="•"/>
                <a:defRPr sz="4400">
                  <a:solidFill>
                    <a:srgbClr val="000000"/>
                  </a:solidFill>
                </a:defRPr>
              </a:pPr>
              <a:r>
                <a:t>Philemon</a:t>
              </a:r>
            </a:p>
            <a:p>
              <a:pPr marL="558800" indent="-558800" algn="l">
                <a:buSzPct val="123000"/>
                <a:buChar char="•"/>
                <a:defRPr sz="4400">
                  <a:solidFill>
                    <a:srgbClr val="000000"/>
                  </a:solidFill>
                </a:defRPr>
              </a:pPr>
              <a:r>
                <a:t>II Peter</a:t>
              </a:r>
            </a:p>
            <a:p>
              <a:pPr marL="558800" indent="-558800" algn="l">
                <a:buSzPct val="123000"/>
                <a:buChar char="•"/>
                <a:defRPr sz="4400">
                  <a:solidFill>
                    <a:srgbClr val="000000"/>
                  </a:solidFill>
                </a:defRPr>
              </a:pPr>
              <a:r>
                <a:t>III John</a:t>
              </a:r>
            </a:p>
            <a:p>
              <a:pPr marL="558800" indent="-558800" algn="l">
                <a:buSzPct val="123000"/>
                <a:buChar char="•"/>
                <a:defRPr sz="4400">
                  <a:solidFill>
                    <a:srgbClr val="000000"/>
                  </a:solidFill>
                </a:defRPr>
              </a:pPr>
              <a:r>
                <a:t>Jude</a:t>
              </a:r>
            </a:p>
          </p:txBody>
        </p:sp>
      </p:grpSp>
      <p:sp>
        <p:nvSpPr>
          <p:cNvPr id="197" name="Where Are They Found in the NT?"/>
          <p:cNvSpPr txBox="1"/>
          <p:nvPr/>
        </p:nvSpPr>
        <p:spPr>
          <a:xfrm>
            <a:off x="382422" y="1019528"/>
            <a:ext cx="8085438" cy="276167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50000"/>
              </a:lnSpc>
              <a:defRPr spc="-140" sz="7000">
                <a:solidFill>
                  <a:srgbClr val="000000"/>
                </a:solidFill>
                <a:latin typeface="Helvetica Neue Medium"/>
                <a:ea typeface="Helvetica Neue Medium"/>
                <a:cs typeface="Helvetica Neue Medium"/>
                <a:sym typeface="Helvetica Neue Medium"/>
              </a:defRPr>
            </a:lvl1pPr>
          </a:lstStyle>
          <a:p>
            <a:pPr/>
            <a:r>
              <a:t>Where Are They Found in the NT?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childTnLst>
                                    <p:set>
                                      <p:cBhvr>
                                        <p:cTn id="6" fill="hold"/>
                                        <p:tgtEl>
                                          <p:spTgt spid="182">
                                            <p:graphicEl>
                                              <a:chart bldStep="category" categoryIdx="0" seriesIdx="-4"/>
                                            </p:graphicEl>
                                          </p:spTgt>
                                        </p:tgtEl>
                                        <p:attrNameLst>
                                          <p:attrName>style.visibility</p:attrName>
                                        </p:attrNameLst>
                                      </p:cBhvr>
                                      <p:to>
                                        <p:strVal val="visible"/>
                                      </p:to>
                                    </p:set>
                                  </p:childTnLst>
                                </p:cTn>
                              </p:par>
                              <p:par>
                                <p:cTn id="7" presetClass="entr" nodeType="withEffect" presetSubtype="0" presetID="1" grpId="1" fill="hold">
                                  <p:stCondLst>
                                    <p:cond delay="0"/>
                                  </p:stCondLst>
                                  <p:childTnLst>
                                    <p:set>
                                      <p:cBhvr>
                                        <p:cTn id="8" fill="hold"/>
                                        <p:tgtEl>
                                          <p:spTgt spid="183"/>
                                        </p:tgtEl>
                                        <p:attrNameLst>
                                          <p:attrName>style.visibility</p:attrName>
                                        </p:attrNameLst>
                                      </p:cBhvr>
                                      <p:to>
                                        <p:strVal val="visible"/>
                                      </p:to>
                                    </p:set>
                                  </p:childTnLst>
                                </p:cTn>
                              </p:par>
                            </p:childTnLst>
                          </p:cTn>
                        </p:par>
                        <p:par>
                          <p:cTn id="9" fill="hold">
                            <p:stCondLst>
                              <p:cond delay="0"/>
                            </p:stCondLst>
                            <p:childTnLst>
                              <p:par>
                                <p:cTn id="10" presetClass="entr" nodeType="afterEffect" presetSubtype="0" presetID="1" grpId="1" fill="hold">
                                  <p:stCondLst>
                                    <p:cond delay="200"/>
                                  </p:stCondLst>
                                  <p:childTnLst>
                                    <p:set>
                                      <p:cBhvr>
                                        <p:cTn id="11" fill="hold"/>
                                        <p:tgtEl>
                                          <p:spTgt spid="182">
                                            <p:graphicEl>
                                              <a:chart bldStep="category" categoryIdx="1" seriesIdx="-4"/>
                                            </p:graphicEl>
                                          </p:spTgt>
                                        </p:tgtEl>
                                        <p:attrNameLst>
                                          <p:attrName>style.visibility</p:attrName>
                                        </p:attrNameLst>
                                      </p:cBhvr>
                                      <p:to>
                                        <p:strVal val="visible"/>
                                      </p:to>
                                    </p:set>
                                  </p:childTnLst>
                                </p:cTn>
                              </p:par>
                            </p:childTnLst>
                          </p:cTn>
                        </p:par>
                        <p:par>
                          <p:cTn id="12" fill="hold">
                            <p:stCondLst>
                              <p:cond delay="200"/>
                            </p:stCondLst>
                            <p:childTnLst>
                              <p:par>
                                <p:cTn id="13" presetClass="entr" nodeType="afterEffect" presetSubtype="0" presetID="1" grpId="1" fill="hold">
                                  <p:stCondLst>
                                    <p:cond delay="200"/>
                                  </p:stCondLst>
                                  <p:childTnLst>
                                    <p:set>
                                      <p:cBhvr>
                                        <p:cTn id="14" fill="hold"/>
                                        <p:tgtEl>
                                          <p:spTgt spid="182">
                                            <p:graphicEl>
                                              <a:chart bldStep="category" categoryIdx="2" seriesIdx="-4"/>
                                            </p:graphicEl>
                                          </p:spTgt>
                                        </p:tgtEl>
                                        <p:attrNameLst>
                                          <p:attrName>style.visibility</p:attrName>
                                        </p:attrNameLst>
                                      </p:cBhvr>
                                      <p:to>
                                        <p:strVal val="visible"/>
                                      </p:to>
                                    </p:set>
                                  </p:childTnLst>
                                </p:cTn>
                              </p:par>
                            </p:childTnLst>
                          </p:cTn>
                        </p:par>
                        <p:par>
                          <p:cTn id="15" fill="hold">
                            <p:stCondLst>
                              <p:cond delay="400"/>
                            </p:stCondLst>
                            <p:childTnLst>
                              <p:par>
                                <p:cTn id="16" presetClass="entr" nodeType="afterEffect" presetSubtype="0" presetID="1" grpId="1" fill="hold">
                                  <p:stCondLst>
                                    <p:cond delay="200"/>
                                  </p:stCondLst>
                                  <p:childTnLst>
                                    <p:set>
                                      <p:cBhvr>
                                        <p:cTn id="17" fill="hold"/>
                                        <p:tgtEl>
                                          <p:spTgt spid="182">
                                            <p:graphicEl>
                                              <a:chart bldStep="category" categoryIdx="3" seriesIdx="-4"/>
                                            </p:graphicEl>
                                          </p:spTgt>
                                        </p:tgtEl>
                                        <p:attrNameLst>
                                          <p:attrName>style.visibility</p:attrName>
                                        </p:attrNameLst>
                                      </p:cBhvr>
                                      <p:to>
                                        <p:strVal val="visible"/>
                                      </p:to>
                                    </p:set>
                                  </p:childTnLst>
                                </p:cTn>
                              </p:par>
                            </p:childTnLst>
                          </p:cTn>
                        </p:par>
                        <p:par>
                          <p:cTn id="18" fill="hold">
                            <p:stCondLst>
                              <p:cond delay="600"/>
                            </p:stCondLst>
                            <p:childTnLst>
                              <p:par>
                                <p:cTn id="19" presetClass="entr" nodeType="afterEffect" presetSubtype="0" presetID="1" grpId="1" fill="hold">
                                  <p:stCondLst>
                                    <p:cond delay="200"/>
                                  </p:stCondLst>
                                  <p:childTnLst>
                                    <p:set>
                                      <p:cBhvr>
                                        <p:cTn id="20" fill="hold"/>
                                        <p:tgtEl>
                                          <p:spTgt spid="182">
                                            <p:graphicEl>
                                              <a:chart bldStep="category" categoryIdx="4" seriesIdx="-4"/>
                                            </p:graphicEl>
                                          </p:spTgt>
                                        </p:tgtEl>
                                        <p:attrNameLst>
                                          <p:attrName>style.visibility</p:attrName>
                                        </p:attrNameLst>
                                      </p:cBhvr>
                                      <p:to>
                                        <p:strVal val="visible"/>
                                      </p:to>
                                    </p:set>
                                  </p:childTnLst>
                                </p:cTn>
                              </p:par>
                            </p:childTnLst>
                          </p:cTn>
                        </p:par>
                        <p:par>
                          <p:cTn id="21" fill="hold">
                            <p:stCondLst>
                              <p:cond delay="800"/>
                            </p:stCondLst>
                            <p:childTnLst>
                              <p:par>
                                <p:cTn id="22" presetClass="entr" nodeType="afterEffect" presetSubtype="0" presetID="1" grpId="1" fill="hold">
                                  <p:stCondLst>
                                    <p:cond delay="200"/>
                                  </p:stCondLst>
                                  <p:childTnLst>
                                    <p:set>
                                      <p:cBhvr>
                                        <p:cTn id="23" fill="hold"/>
                                        <p:tgtEl>
                                          <p:spTgt spid="182">
                                            <p:graphicEl>
                                              <a:chart bldStep="category" categoryIdx="5" seriesIdx="-4"/>
                                            </p:graphicEl>
                                          </p:spTgt>
                                        </p:tgtEl>
                                        <p:attrNameLst>
                                          <p:attrName>style.visibility</p:attrName>
                                        </p:attrNameLst>
                                      </p:cBhvr>
                                      <p:to>
                                        <p:strVal val="visible"/>
                                      </p:to>
                                    </p:set>
                                  </p:childTnLst>
                                </p:cTn>
                              </p:par>
                            </p:childTnLst>
                          </p:cTn>
                        </p:par>
                        <p:par>
                          <p:cTn id="24" fill="hold">
                            <p:stCondLst>
                              <p:cond delay="1000"/>
                            </p:stCondLst>
                            <p:childTnLst>
                              <p:par>
                                <p:cTn id="25" presetClass="entr" nodeType="afterEffect" presetSubtype="0" presetID="1" grpId="1" fill="hold">
                                  <p:stCondLst>
                                    <p:cond delay="200"/>
                                  </p:stCondLst>
                                  <p:childTnLst>
                                    <p:set>
                                      <p:cBhvr>
                                        <p:cTn id="26" fill="hold"/>
                                        <p:tgtEl>
                                          <p:spTgt spid="182">
                                            <p:graphicEl>
                                              <a:chart bldStep="category" categoryIdx="6" seriesIdx="-4"/>
                                            </p:graphicEl>
                                          </p:spTgt>
                                        </p:tgtEl>
                                        <p:attrNameLst>
                                          <p:attrName>style.visibility</p:attrName>
                                        </p:attrNameLst>
                                      </p:cBhvr>
                                      <p:to>
                                        <p:strVal val="visible"/>
                                      </p:to>
                                    </p:set>
                                  </p:childTnLst>
                                </p:cTn>
                              </p:par>
                            </p:childTnLst>
                          </p:cTn>
                        </p:par>
                        <p:par>
                          <p:cTn id="27" fill="hold">
                            <p:stCondLst>
                              <p:cond delay="1200"/>
                            </p:stCondLst>
                            <p:childTnLst>
                              <p:par>
                                <p:cTn id="28" presetClass="entr" nodeType="afterEffect" presetSubtype="0" presetID="1" grpId="1" fill="hold">
                                  <p:stCondLst>
                                    <p:cond delay="200"/>
                                  </p:stCondLst>
                                  <p:childTnLst>
                                    <p:set>
                                      <p:cBhvr>
                                        <p:cTn id="29" fill="hold"/>
                                        <p:tgtEl>
                                          <p:spTgt spid="182">
                                            <p:graphicEl>
                                              <a:chart bldStep="category" categoryIdx="7" seriesIdx="-4"/>
                                            </p:graphicEl>
                                          </p:spTgt>
                                        </p:tgtEl>
                                        <p:attrNameLst>
                                          <p:attrName>style.visibility</p:attrName>
                                        </p:attrNameLst>
                                      </p:cBhvr>
                                      <p:to>
                                        <p:strVal val="visible"/>
                                      </p:to>
                                    </p:set>
                                  </p:childTnLst>
                                </p:cTn>
                              </p:par>
                            </p:childTnLst>
                          </p:cTn>
                        </p:par>
                        <p:par>
                          <p:cTn id="30" fill="hold">
                            <p:stCondLst>
                              <p:cond delay="1400"/>
                            </p:stCondLst>
                            <p:childTnLst>
                              <p:par>
                                <p:cTn id="31" presetClass="entr" nodeType="afterEffect" presetSubtype="0" presetID="1" grpId="1" fill="hold">
                                  <p:stCondLst>
                                    <p:cond delay="200"/>
                                  </p:stCondLst>
                                  <p:childTnLst>
                                    <p:set>
                                      <p:cBhvr>
                                        <p:cTn id="32" fill="hold"/>
                                        <p:tgtEl>
                                          <p:spTgt spid="182">
                                            <p:graphicEl>
                                              <a:chart bldStep="category" categoryIdx="8" seriesIdx="-4"/>
                                            </p:graphicEl>
                                          </p:spTgt>
                                        </p:tgtEl>
                                        <p:attrNameLst>
                                          <p:attrName>style.visibility</p:attrName>
                                        </p:attrNameLst>
                                      </p:cBhvr>
                                      <p:to>
                                        <p:strVal val="visible"/>
                                      </p:to>
                                    </p:set>
                                  </p:childTnLst>
                                </p:cTn>
                              </p:par>
                            </p:childTnLst>
                          </p:cTn>
                        </p:par>
                        <p:par>
                          <p:cTn id="33" fill="hold">
                            <p:stCondLst>
                              <p:cond delay="1600"/>
                            </p:stCondLst>
                            <p:childTnLst>
                              <p:par>
                                <p:cTn id="34" presetClass="entr" nodeType="afterEffect" presetSubtype="0" presetID="1" grpId="1" fill="hold">
                                  <p:stCondLst>
                                    <p:cond delay="200"/>
                                  </p:stCondLst>
                                  <p:childTnLst>
                                    <p:set>
                                      <p:cBhvr>
                                        <p:cTn id="35" fill="hold"/>
                                        <p:tgtEl>
                                          <p:spTgt spid="182">
                                            <p:graphicEl>
                                              <a:chart bldStep="category" categoryIdx="9" seriesIdx="-4"/>
                                            </p:graphicEl>
                                          </p:spTgt>
                                        </p:tgtEl>
                                        <p:attrNameLst>
                                          <p:attrName>style.visibility</p:attrName>
                                        </p:attrNameLst>
                                      </p:cBhvr>
                                      <p:to>
                                        <p:strVal val="visible"/>
                                      </p:to>
                                    </p:set>
                                  </p:childTnLst>
                                </p:cTn>
                              </p:par>
                            </p:childTnLst>
                          </p:cTn>
                        </p:par>
                        <p:par>
                          <p:cTn id="36" fill="hold">
                            <p:stCondLst>
                              <p:cond delay="1800"/>
                            </p:stCondLst>
                            <p:childTnLst>
                              <p:par>
                                <p:cTn id="37" presetClass="entr" nodeType="afterEffect" presetSubtype="0" presetID="1" grpId="1" fill="hold">
                                  <p:stCondLst>
                                    <p:cond delay="200"/>
                                  </p:stCondLst>
                                  <p:childTnLst>
                                    <p:set>
                                      <p:cBhvr>
                                        <p:cTn id="38" fill="hold"/>
                                        <p:tgtEl>
                                          <p:spTgt spid="182">
                                            <p:graphicEl>
                                              <a:chart bldStep="category" categoryIdx="10" seriesIdx="-4"/>
                                            </p:graphicEl>
                                          </p:spTgt>
                                        </p:tgtEl>
                                        <p:attrNameLst>
                                          <p:attrName>style.visibility</p:attrName>
                                        </p:attrNameLst>
                                      </p:cBhvr>
                                      <p:to>
                                        <p:strVal val="visible"/>
                                      </p:to>
                                    </p:set>
                                  </p:childTnLst>
                                </p:cTn>
                              </p:par>
                            </p:childTnLst>
                          </p:cTn>
                        </p:par>
                        <p:par>
                          <p:cTn id="39" fill="hold">
                            <p:stCondLst>
                              <p:cond delay="2000"/>
                            </p:stCondLst>
                            <p:childTnLst>
                              <p:par>
                                <p:cTn id="40" presetClass="entr" nodeType="afterEffect" presetSubtype="0" presetID="1" grpId="1" fill="hold">
                                  <p:stCondLst>
                                    <p:cond delay="200"/>
                                  </p:stCondLst>
                                  <p:childTnLst>
                                    <p:set>
                                      <p:cBhvr>
                                        <p:cTn id="41" fill="hold"/>
                                        <p:tgtEl>
                                          <p:spTgt spid="182">
                                            <p:graphicEl>
                                              <a:chart bldStep="category" categoryIdx="11" seriesIdx="-4"/>
                                            </p:graphicEl>
                                          </p:spTgt>
                                        </p:tgtEl>
                                        <p:attrNameLst>
                                          <p:attrName>style.visibility</p:attrName>
                                        </p:attrNameLst>
                                      </p:cBhvr>
                                      <p:to>
                                        <p:strVal val="visible"/>
                                      </p:to>
                                    </p:set>
                                  </p:childTnLst>
                                </p:cTn>
                              </p:par>
                            </p:childTnLst>
                          </p:cTn>
                        </p:par>
                        <p:par>
                          <p:cTn id="42" fill="hold">
                            <p:stCondLst>
                              <p:cond delay="2200"/>
                            </p:stCondLst>
                            <p:childTnLst>
                              <p:par>
                                <p:cTn id="43" presetClass="entr" nodeType="afterEffect" presetSubtype="0" presetID="1" grpId="1" fill="hold">
                                  <p:stCondLst>
                                    <p:cond delay="200"/>
                                  </p:stCondLst>
                                  <p:childTnLst>
                                    <p:set>
                                      <p:cBhvr>
                                        <p:cTn id="44" fill="hold"/>
                                        <p:tgtEl>
                                          <p:spTgt spid="182">
                                            <p:graphicEl>
                                              <a:chart bldStep="category" categoryIdx="12" seriesIdx="-4"/>
                                            </p:graphicEl>
                                          </p:spTgt>
                                        </p:tgtEl>
                                        <p:attrNameLst>
                                          <p:attrName>style.visibility</p:attrName>
                                        </p:attrNameLst>
                                      </p:cBhvr>
                                      <p:to>
                                        <p:strVal val="visible"/>
                                      </p:to>
                                    </p:set>
                                  </p:childTnLst>
                                </p:cTn>
                              </p:par>
                            </p:childTnLst>
                          </p:cTn>
                        </p:par>
                        <p:par>
                          <p:cTn id="45" fill="hold">
                            <p:stCondLst>
                              <p:cond delay="2400"/>
                            </p:stCondLst>
                            <p:childTnLst>
                              <p:par>
                                <p:cTn id="46" presetClass="entr" nodeType="afterEffect" presetSubtype="0" presetID="1" grpId="1" fill="hold">
                                  <p:stCondLst>
                                    <p:cond delay="200"/>
                                  </p:stCondLst>
                                  <p:childTnLst>
                                    <p:set>
                                      <p:cBhvr>
                                        <p:cTn id="47" fill="hold"/>
                                        <p:tgtEl>
                                          <p:spTgt spid="182">
                                            <p:graphicEl>
                                              <a:chart bldStep="category" categoryIdx="13" seriesIdx="-4"/>
                                            </p:graphicEl>
                                          </p:spTgt>
                                        </p:tgtEl>
                                        <p:attrNameLst>
                                          <p:attrName>style.visibility</p:attrName>
                                        </p:attrNameLst>
                                      </p:cBhvr>
                                      <p:to>
                                        <p:strVal val="visible"/>
                                      </p:to>
                                    </p:set>
                                  </p:childTnLst>
                                </p:cTn>
                              </p:par>
                            </p:childTnLst>
                          </p:cTn>
                        </p:par>
                        <p:par>
                          <p:cTn id="48" fill="hold">
                            <p:stCondLst>
                              <p:cond delay="2600"/>
                            </p:stCondLst>
                            <p:childTnLst>
                              <p:par>
                                <p:cTn id="49" presetClass="entr" nodeType="afterEffect" presetSubtype="0" presetID="1" grpId="1" fill="hold">
                                  <p:stCondLst>
                                    <p:cond delay="200"/>
                                  </p:stCondLst>
                                  <p:childTnLst>
                                    <p:set>
                                      <p:cBhvr>
                                        <p:cTn id="50" fill="hold"/>
                                        <p:tgtEl>
                                          <p:spTgt spid="182">
                                            <p:graphicEl>
                                              <a:chart bldStep="category" categoryIdx="14" seriesIdx="-4"/>
                                            </p:graphicEl>
                                          </p:spTgt>
                                        </p:tgtEl>
                                        <p:attrNameLst>
                                          <p:attrName>style.visibility</p:attrName>
                                        </p:attrNameLst>
                                      </p:cBhvr>
                                      <p:to>
                                        <p:strVal val="visible"/>
                                      </p:to>
                                    </p:set>
                                  </p:childTnLst>
                                </p:cTn>
                              </p:par>
                            </p:childTnLst>
                          </p:cTn>
                        </p:par>
                        <p:par>
                          <p:cTn id="51" fill="hold">
                            <p:stCondLst>
                              <p:cond delay="2800"/>
                            </p:stCondLst>
                            <p:childTnLst>
                              <p:par>
                                <p:cTn id="52" presetClass="entr" nodeType="afterEffect" presetSubtype="0" presetID="1" grpId="1" fill="hold">
                                  <p:stCondLst>
                                    <p:cond delay="200"/>
                                  </p:stCondLst>
                                  <p:childTnLst>
                                    <p:set>
                                      <p:cBhvr>
                                        <p:cTn id="53" fill="hold"/>
                                        <p:tgtEl>
                                          <p:spTgt spid="182">
                                            <p:graphicEl>
                                              <a:chart bldStep="category" categoryIdx="15" seriesIdx="-4"/>
                                            </p:graphicEl>
                                          </p:spTgt>
                                        </p:tgtEl>
                                        <p:attrNameLst>
                                          <p:attrName>style.visibility</p:attrName>
                                        </p:attrNameLst>
                                      </p:cBhvr>
                                      <p:to>
                                        <p:strVal val="visible"/>
                                      </p:to>
                                    </p:set>
                                  </p:childTnLst>
                                </p:cTn>
                              </p:par>
                            </p:childTnLst>
                          </p:cTn>
                        </p:par>
                        <p:par>
                          <p:cTn id="54" fill="hold">
                            <p:stCondLst>
                              <p:cond delay="3000"/>
                            </p:stCondLst>
                            <p:childTnLst>
                              <p:par>
                                <p:cTn id="55" presetClass="entr" nodeType="afterEffect" presetSubtype="0" presetID="1" grpId="1" fill="hold">
                                  <p:stCondLst>
                                    <p:cond delay="200"/>
                                  </p:stCondLst>
                                  <p:childTnLst>
                                    <p:set>
                                      <p:cBhvr>
                                        <p:cTn id="56" fill="hold"/>
                                        <p:tgtEl>
                                          <p:spTgt spid="182">
                                            <p:graphicEl>
                                              <a:chart bldStep="category" categoryIdx="16" seriesIdx="-4"/>
                                            </p:graphicEl>
                                          </p:spTgt>
                                        </p:tgtEl>
                                        <p:attrNameLst>
                                          <p:attrName>style.visibility</p:attrName>
                                        </p:attrNameLst>
                                      </p:cBhvr>
                                      <p:to>
                                        <p:strVal val="visible"/>
                                      </p:to>
                                    </p:set>
                                  </p:childTnLst>
                                </p:cTn>
                              </p:par>
                            </p:childTnLst>
                          </p:cTn>
                        </p:par>
                        <p:par>
                          <p:cTn id="57" fill="hold">
                            <p:stCondLst>
                              <p:cond delay="3200"/>
                            </p:stCondLst>
                            <p:childTnLst>
                              <p:par>
                                <p:cTn id="58" presetClass="entr" nodeType="afterEffect" presetSubtype="0" presetID="1" grpId="1" fill="hold">
                                  <p:stCondLst>
                                    <p:cond delay="200"/>
                                  </p:stCondLst>
                                  <p:childTnLst>
                                    <p:set>
                                      <p:cBhvr>
                                        <p:cTn id="59" fill="hold"/>
                                        <p:tgtEl>
                                          <p:spTgt spid="182">
                                            <p:graphicEl>
                                              <a:chart bldStep="category" categoryIdx="17" seriesIdx="-4"/>
                                            </p:graphicEl>
                                          </p:spTgt>
                                        </p:tgtEl>
                                        <p:attrNameLst>
                                          <p:attrName>style.visibility</p:attrName>
                                        </p:attrNameLst>
                                      </p:cBhvr>
                                      <p:to>
                                        <p:strVal val="visible"/>
                                      </p:to>
                                    </p:set>
                                  </p:childTnLst>
                                </p:cTn>
                              </p:par>
                            </p:childTnLst>
                          </p:cTn>
                        </p:par>
                        <p:par>
                          <p:cTn id="60" fill="hold">
                            <p:stCondLst>
                              <p:cond delay="3400"/>
                            </p:stCondLst>
                            <p:childTnLst>
                              <p:par>
                                <p:cTn id="61" presetClass="entr" nodeType="afterEffect" presetSubtype="0" presetID="1" grpId="1" fill="hold">
                                  <p:stCondLst>
                                    <p:cond delay="200"/>
                                  </p:stCondLst>
                                  <p:childTnLst>
                                    <p:set>
                                      <p:cBhvr>
                                        <p:cTn id="62" fill="hold"/>
                                        <p:tgtEl>
                                          <p:spTgt spid="182">
                                            <p:graphicEl>
                                              <a:chart bldStep="category" categoryIdx="18" seriesIdx="-4"/>
                                            </p:graphicEl>
                                          </p:spTgt>
                                        </p:tgtEl>
                                        <p:attrNameLst>
                                          <p:attrName>style.visibility</p:attrName>
                                        </p:attrNameLst>
                                      </p:cBhvr>
                                      <p:to>
                                        <p:strVal val="visible"/>
                                      </p:to>
                                    </p:set>
                                  </p:childTnLst>
                                </p:cTn>
                              </p:par>
                            </p:childTnLst>
                          </p:cTn>
                        </p:par>
                        <p:par>
                          <p:cTn id="63" fill="hold">
                            <p:stCondLst>
                              <p:cond delay="3600"/>
                            </p:stCondLst>
                            <p:childTnLst>
                              <p:par>
                                <p:cTn id="64" presetClass="entr" nodeType="afterEffect" presetSubtype="0" presetID="1" grpId="2" fill="hold">
                                  <p:stCondLst>
                                    <p:cond delay="200"/>
                                  </p:stCondLst>
                                  <p:iterate type="el" backwards="0">
                                    <p:tmAbs val="0"/>
                                  </p:iterate>
                                  <p:childTnLst>
                                    <p:set>
                                      <p:cBhvr>
                                        <p:cTn id="65" fill="hold"/>
                                        <p:tgtEl>
                                          <p:spTgt spid="186"/>
                                        </p:tgtEl>
                                        <p:attrNameLst>
                                          <p:attrName>style.visibility</p:attrName>
                                        </p:attrNameLst>
                                      </p:cBhvr>
                                      <p:to>
                                        <p:strVal val="visible"/>
                                      </p:to>
                                    </p:set>
                                  </p:childTnLst>
                                </p:cTn>
                              </p:par>
                            </p:childTnLst>
                          </p:cTn>
                        </p:par>
                        <p:par>
                          <p:cTn id="66" fill="hold">
                            <p:stCondLst>
                              <p:cond delay="3800"/>
                            </p:stCondLst>
                            <p:childTnLst>
                              <p:par>
                                <p:cTn id="67" presetClass="entr" nodeType="afterEffect" presetSubtype="0" presetID="1" grpId="1" fill="hold">
                                  <p:stCondLst>
                                    <p:cond delay="200"/>
                                  </p:stCondLst>
                                  <p:childTnLst>
                                    <p:set>
                                      <p:cBhvr>
                                        <p:cTn id="68" fill="hold"/>
                                        <p:tgtEl>
                                          <p:spTgt spid="182">
                                            <p:graphicEl>
                                              <a:chart bldStep="category" categoryIdx="19" seriesIdx="-4"/>
                                            </p:graphicEl>
                                          </p:spTgt>
                                        </p:tgtEl>
                                        <p:attrNameLst>
                                          <p:attrName>style.visibility</p:attrName>
                                        </p:attrNameLst>
                                      </p:cBhvr>
                                      <p:to>
                                        <p:strVal val="visible"/>
                                      </p:to>
                                    </p:set>
                                  </p:childTnLst>
                                </p:cTn>
                              </p:par>
                            </p:childTnLst>
                          </p:cTn>
                        </p:par>
                        <p:par>
                          <p:cTn id="69" fill="hold">
                            <p:stCondLst>
                              <p:cond delay="4000"/>
                            </p:stCondLst>
                            <p:childTnLst>
                              <p:par>
                                <p:cTn id="70" presetClass="entr" nodeType="afterEffect" presetSubtype="0" presetID="1" grpId="3" fill="hold">
                                  <p:stCondLst>
                                    <p:cond delay="200"/>
                                  </p:stCondLst>
                                  <p:iterate type="el" backwards="0">
                                    <p:tmAbs val="0"/>
                                  </p:iterate>
                                  <p:childTnLst>
                                    <p:set>
                                      <p:cBhvr>
                                        <p:cTn id="71" fill="hold"/>
                                        <p:tgtEl>
                                          <p:spTgt spid="189"/>
                                        </p:tgtEl>
                                        <p:attrNameLst>
                                          <p:attrName>style.visibility</p:attrName>
                                        </p:attrNameLst>
                                      </p:cBhvr>
                                      <p:to>
                                        <p:strVal val="visible"/>
                                      </p:to>
                                    </p:set>
                                  </p:childTnLst>
                                </p:cTn>
                              </p:par>
                            </p:childTnLst>
                          </p:cTn>
                        </p:par>
                        <p:par>
                          <p:cTn id="72" fill="hold">
                            <p:stCondLst>
                              <p:cond delay="4200"/>
                            </p:stCondLst>
                            <p:childTnLst>
                              <p:par>
                                <p:cTn id="73" presetClass="entr" nodeType="afterEffect" presetSubtype="0" presetID="1" grpId="4" fill="hold">
                                  <p:stCondLst>
                                    <p:cond delay="200"/>
                                  </p:stCondLst>
                                  <p:iterate type="el" backwards="0">
                                    <p:tmAbs val="0"/>
                                  </p:iterate>
                                  <p:childTnLst>
                                    <p:set>
                                      <p:cBhvr>
                                        <p:cTn id="74" fill="hold"/>
                                        <p:tgtEl>
                                          <p:spTgt spid="193"/>
                                        </p:tgtEl>
                                        <p:attrNameLst>
                                          <p:attrName>style.visibility</p:attrName>
                                        </p:attrNameLst>
                                      </p:cBhvr>
                                      <p:to>
                                        <p:strVal val="visible"/>
                                      </p:to>
                                    </p:set>
                                  </p:childTnLst>
                                </p:cTn>
                              </p:par>
                            </p:childTnLst>
                          </p:cTn>
                        </p:par>
                        <p:par>
                          <p:cTn id="75" fill="hold">
                            <p:stCondLst>
                              <p:cond delay="4400"/>
                            </p:stCondLst>
                            <p:childTnLst>
                              <p:par>
                                <p:cTn id="76" presetClass="entr" nodeType="afterEffect" presetSubtype="0" presetID="1" grpId="5" fill="hold">
                                  <p:stCondLst>
                                    <p:cond delay="500"/>
                                  </p:stCondLst>
                                  <p:iterate type="el" backwards="0">
                                    <p:tmAbs val="0"/>
                                  </p:iterate>
                                  <p:childTnLst>
                                    <p:set>
                                      <p:cBhvr>
                                        <p:cTn id="77" fill="hold"/>
                                        <p:tgtEl>
                                          <p:spTgt spid="19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86" grpId="2"/>
      <p:bldP build="whole" bldLvl="1" animBg="1" rev="0" advAuto="0" spid="189" grpId="3"/>
      <p:bldP build="whole" bldLvl="1" animBg="1" rev="0" advAuto="0" spid="193" grpId="4"/>
      <p:bldP build="whole" bldLvl="1" animBg="1" rev="0" advAuto="0" spid="196" grpId="5"/>
      <p:bldGraphic spid="182" grpId="1">
        <p:bldSub>
          <a:bldChart bld="category"/>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Which Commands Are Applicable To Us?"/>
          <p:cNvSpPr txBox="1"/>
          <p:nvPr>
            <p:ph type="title"/>
          </p:nvPr>
        </p:nvSpPr>
        <p:spPr>
          <a:xfrm>
            <a:off x="797726" y="3721100"/>
            <a:ext cx="22788548" cy="4648200"/>
          </a:xfrm>
          <a:prstGeom prst="rect">
            <a:avLst/>
          </a:prstGeom>
        </p:spPr>
        <p:txBody>
          <a:bodyPr/>
          <a:lstStyle>
            <a:lvl1pPr>
              <a:defRPr spc="-194" sz="9700"/>
            </a:lvl1pPr>
          </a:lstStyle>
          <a:p>
            <a:pPr/>
            <a:r>
              <a:t>Which Commands Are Applicable To Us? </a:t>
            </a:r>
          </a:p>
        </p:txBody>
      </p:sp>
      <p:pic>
        <p:nvPicPr>
          <p:cNvPr id="200"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2 —  “betray” and “hate”…"/>
          <p:cNvSpPr txBox="1"/>
          <p:nvPr/>
        </p:nvSpPr>
        <p:spPr>
          <a:xfrm>
            <a:off x="14757317" y="4768707"/>
            <a:ext cx="7075162" cy="2940964"/>
          </a:xfrm>
          <a:prstGeom prst="rect">
            <a:avLst/>
          </a:prstGeom>
          <a:ln w="12700">
            <a:miter lim="400000"/>
          </a:ln>
          <a:extLst>
            <a:ext uri="{C572A759-6A51-4108-AA02-DFA0A04FC94B}">
              <ma14:wrappingTextBoxFlag xmlns:ma14="http://schemas.microsoft.com/office/mac/drawingml/2011/main" val="1"/>
            </a:ext>
          </a:extLst>
        </p:spPr>
        <p:txBody>
          <a:bodyPr lIns="0" tIns="0" rIns="0" bIns="0"/>
          <a:lstStyle/>
          <a:p>
            <a:pPr lvl="1" indent="0" algn="l">
              <a:lnSpc>
                <a:spcPct val="120000"/>
              </a:lnSpc>
              <a:spcBef>
                <a:spcPts val="4500"/>
              </a:spcBef>
              <a:defRPr sz="4400">
                <a:solidFill>
                  <a:srgbClr val="000000"/>
                </a:solidFill>
              </a:defRPr>
            </a:pPr>
            <a:r>
              <a:t> 2 —  “betray” and “hate” </a:t>
            </a:r>
          </a:p>
          <a:p>
            <a:pPr lvl="1" indent="0" algn="l">
              <a:lnSpc>
                <a:spcPct val="120000"/>
              </a:lnSpc>
              <a:spcBef>
                <a:spcPts val="4500"/>
              </a:spcBef>
              <a:defRPr sz="4400">
                <a:solidFill>
                  <a:srgbClr val="000000"/>
                </a:solidFill>
              </a:defRPr>
            </a:pPr>
            <a:r>
              <a:t> 1 —  “slay”</a:t>
            </a:r>
          </a:p>
        </p:txBody>
      </p:sp>
      <p:sp>
        <p:nvSpPr>
          <p:cNvPr id="204" name="32 of 101 Occurrences Have NO Application"/>
          <p:cNvSpPr txBox="1"/>
          <p:nvPr>
            <p:ph type="title"/>
          </p:nvPr>
        </p:nvSpPr>
        <p:spPr>
          <a:xfrm>
            <a:off x="884766" y="918633"/>
            <a:ext cx="21971001" cy="1433164"/>
          </a:xfrm>
          <a:prstGeom prst="rect">
            <a:avLst/>
          </a:prstGeom>
        </p:spPr>
        <p:txBody>
          <a:bodyPr/>
          <a:lstStyle/>
          <a:p>
            <a:pPr/>
            <a:r>
              <a:t>32 of 101 Occurrences Have NO Application</a:t>
            </a:r>
          </a:p>
        </p:txBody>
      </p:sp>
      <p:pic>
        <p:nvPicPr>
          <p:cNvPr id="205"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207" name="1 — trampling…"/>
          <p:cNvSpPr txBox="1"/>
          <p:nvPr/>
        </p:nvSpPr>
        <p:spPr>
          <a:xfrm>
            <a:off x="6813630" y="4768707"/>
            <a:ext cx="6652169" cy="8600891"/>
          </a:xfrm>
          <a:prstGeom prst="rect">
            <a:avLst/>
          </a:prstGeom>
          <a:ln w="12700">
            <a:miter lim="400000"/>
          </a:ln>
          <a:extLst>
            <a:ext uri="{C572A759-6A51-4108-AA02-DFA0A04FC94B}">
              <ma14:wrappingTextBoxFlag xmlns:ma14="http://schemas.microsoft.com/office/mac/drawingml/2011/main" val="1"/>
            </a:ext>
          </a:extLst>
        </p:spPr>
        <p:txBody>
          <a:bodyPr lIns="0" tIns="0" rIns="0" bIns="0"/>
          <a:lstStyle/>
          <a:p>
            <a:pPr lvl="2" indent="0" algn="l">
              <a:spcBef>
                <a:spcPts val="4500"/>
              </a:spcBef>
              <a:defRPr sz="4400">
                <a:solidFill>
                  <a:srgbClr val="000000"/>
                </a:solidFill>
              </a:defRPr>
            </a:pPr>
            <a:r>
              <a:t>1 — trampling</a:t>
            </a:r>
          </a:p>
          <a:p>
            <a:pPr lvl="2" indent="0" algn="l">
              <a:spcBef>
                <a:spcPts val="4500"/>
              </a:spcBef>
              <a:defRPr sz="4400">
                <a:solidFill>
                  <a:srgbClr val="000000"/>
                </a:solidFill>
              </a:defRPr>
            </a:pPr>
            <a:r>
              <a:t>1 — question</a:t>
            </a:r>
          </a:p>
          <a:p>
            <a:pPr lvl="2" indent="0" algn="l">
              <a:spcBef>
                <a:spcPts val="4500"/>
              </a:spcBef>
              <a:defRPr sz="4400">
                <a:solidFill>
                  <a:srgbClr val="000000"/>
                </a:solidFill>
              </a:defRPr>
            </a:pPr>
            <a:r>
              <a:t>1 — looked at</a:t>
            </a:r>
          </a:p>
          <a:p>
            <a:pPr lvl="2" indent="0" algn="l">
              <a:spcBef>
                <a:spcPts val="4500"/>
              </a:spcBef>
              <a:defRPr sz="4400">
                <a:solidFill>
                  <a:srgbClr val="000000"/>
                </a:solidFill>
              </a:defRPr>
            </a:pPr>
            <a:r>
              <a:t>1 — conferred with</a:t>
            </a:r>
          </a:p>
          <a:p>
            <a:pPr lvl="2" indent="0" algn="l" defTabSz="1523938">
              <a:spcBef>
                <a:spcPts val="4500"/>
              </a:spcBef>
              <a:defRPr sz="4400">
                <a:solidFill>
                  <a:srgbClr val="000000"/>
                </a:solidFill>
              </a:defRPr>
            </a:pPr>
            <a:r>
              <a:t>1 — bring charges against</a:t>
            </a:r>
          </a:p>
          <a:p>
            <a:pPr lvl="2" indent="0" algn="l" defTabSz="1523938">
              <a:spcBef>
                <a:spcPts val="4500"/>
              </a:spcBef>
              <a:defRPr sz="4400">
                <a:solidFill>
                  <a:srgbClr val="000000"/>
                </a:solidFill>
              </a:defRPr>
            </a:pPr>
            <a:r>
              <a:t>1 — said farewell to</a:t>
            </a:r>
          </a:p>
        </p:txBody>
      </p:sp>
      <p:sp>
        <p:nvSpPr>
          <p:cNvPr id="208" name="29 dealing with narrative descriptions"/>
          <p:cNvSpPr txBox="1"/>
          <p:nvPr/>
        </p:nvSpPr>
        <p:spPr>
          <a:xfrm>
            <a:off x="723371" y="3398396"/>
            <a:ext cx="12594869" cy="858987"/>
          </a:xfrm>
          <a:prstGeom prst="rect">
            <a:avLst/>
          </a:prstGeom>
          <a:solidFill>
            <a:schemeClr val="accent5">
              <a:lumOff val="-29866"/>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defTabSz="825500">
              <a:defRPr sz="4700">
                <a:solidFill>
                  <a:srgbClr val="FFFFFF"/>
                </a:solidFill>
                <a:latin typeface="Helvetica Neue Medium"/>
                <a:ea typeface="Helvetica Neue Medium"/>
                <a:cs typeface="Helvetica Neue Medium"/>
                <a:sym typeface="Helvetica Neue Medium"/>
              </a:defRPr>
            </a:lvl1pPr>
          </a:lstStyle>
          <a:p>
            <a:pPr/>
            <a:r>
              <a:t>29 dealing with narrative descriptions</a:t>
            </a:r>
          </a:p>
        </p:txBody>
      </p:sp>
      <p:sp>
        <p:nvSpPr>
          <p:cNvPr id="209" name="Line"/>
          <p:cNvSpPr/>
          <p:nvPr/>
        </p:nvSpPr>
        <p:spPr>
          <a:xfrm>
            <a:off x="1807633" y="2506132"/>
            <a:ext cx="18148071" cy="35380"/>
          </a:xfrm>
          <a:prstGeom prst="line">
            <a:avLst/>
          </a:prstGeom>
          <a:ln w="25400">
            <a:solidFill>
              <a:srgbClr val="929292"/>
            </a:solidFill>
            <a:miter lim="400000"/>
          </a:ln>
        </p:spPr>
        <p:txBody>
          <a:bodyPr lIns="50800" tIns="50800" rIns="50800" bIns="50800" anchor="ctr"/>
          <a:lstStyle/>
          <a:p>
            <a:pPr/>
          </a:p>
        </p:txBody>
      </p:sp>
      <p:sp>
        <p:nvSpPr>
          <p:cNvPr id="210" name="All 101 Occurrences…"/>
          <p:cNvSpPr/>
          <p:nvPr/>
        </p:nvSpPr>
        <p:spPr>
          <a:xfrm>
            <a:off x="14759820" y="8513655"/>
            <a:ext cx="8473028" cy="2890164"/>
          </a:xfrm>
          <a:prstGeom prst="rect">
            <a:avLst/>
          </a:prstGeom>
          <a:solidFill>
            <a:schemeClr val="accent5">
              <a:lumOff val="-29866"/>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lstStyle/>
          <a:p>
            <a:pPr algn="l" defTabSz="825500">
              <a:defRPr sz="4800">
                <a:solidFill>
                  <a:srgbClr val="FFFFFF"/>
                </a:solidFill>
                <a:latin typeface="Helvetica Neue Medium"/>
                <a:ea typeface="Helvetica Neue Medium"/>
                <a:cs typeface="Helvetica Neue Medium"/>
                <a:sym typeface="Helvetica Neue Medium"/>
              </a:defRPr>
            </a:pPr>
            <a:r>
              <a:t>All 101 Occurrences</a:t>
            </a:r>
          </a:p>
          <a:p>
            <a:pPr algn="l" defTabSz="825500">
              <a:defRPr sz="4800" u="sng">
                <a:solidFill>
                  <a:srgbClr val="FFFFFF"/>
                </a:solidFill>
                <a:latin typeface="Helvetica Neue Medium"/>
                <a:ea typeface="Helvetica Neue Medium"/>
                <a:cs typeface="Helvetica Neue Medium"/>
                <a:sym typeface="Helvetica Neue Medium"/>
              </a:defRPr>
            </a:pPr>
            <a:r>
              <a:t>Less the 32 Non-Applicable</a:t>
            </a:r>
          </a:p>
          <a:p>
            <a:pPr algn="l" defTabSz="825500">
              <a:defRPr sz="4800">
                <a:solidFill>
                  <a:srgbClr val="FFFFFF"/>
                </a:solidFill>
                <a:latin typeface="Helvetica Neue Medium"/>
                <a:ea typeface="Helvetica Neue Medium"/>
                <a:cs typeface="Helvetica Neue Medium"/>
                <a:sym typeface="Helvetica Neue Medium"/>
              </a:defRPr>
            </a:pPr>
            <a:r>
              <a:t> = 69 Applicable Occurrences</a:t>
            </a:r>
          </a:p>
        </p:txBody>
      </p:sp>
      <p:sp>
        <p:nvSpPr>
          <p:cNvPr id="211" name="3 dealing with the end times"/>
          <p:cNvSpPr txBox="1"/>
          <p:nvPr/>
        </p:nvSpPr>
        <p:spPr>
          <a:xfrm>
            <a:off x="14623555" y="3392230"/>
            <a:ext cx="8350520" cy="871319"/>
          </a:xfrm>
          <a:prstGeom prst="rect">
            <a:avLst/>
          </a:prstGeom>
          <a:solidFill>
            <a:schemeClr val="accent5">
              <a:lumOff val="-29866"/>
            </a:schemeClr>
          </a:solidFill>
          <a:ln w="50800">
            <a:solidFill>
              <a:srgbClr val="000000"/>
            </a:solidFill>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defTabSz="825500">
              <a:defRPr sz="4800">
                <a:solidFill>
                  <a:srgbClr val="FFFFFF"/>
                </a:solidFill>
                <a:latin typeface="Helvetica Neue Medium"/>
                <a:ea typeface="Helvetica Neue Medium"/>
                <a:cs typeface="Helvetica Neue Medium"/>
                <a:sym typeface="Helvetica Neue Medium"/>
              </a:defRPr>
            </a:lvl1pPr>
          </a:lstStyle>
          <a:p>
            <a:pPr/>
            <a:r>
              <a:t>3 dealing with the end times </a:t>
            </a:r>
          </a:p>
        </p:txBody>
      </p:sp>
      <p:sp>
        <p:nvSpPr>
          <p:cNvPr id="212" name="11 — said to…"/>
          <p:cNvSpPr txBox="1"/>
          <p:nvPr>
            <p:ph type="body" sz="quarter" idx="1"/>
          </p:nvPr>
        </p:nvSpPr>
        <p:spPr>
          <a:xfrm>
            <a:off x="824972" y="4768707"/>
            <a:ext cx="5798561" cy="8600891"/>
          </a:xfrm>
          <a:prstGeom prst="rect">
            <a:avLst/>
          </a:prstGeom>
        </p:spPr>
        <p:txBody>
          <a:bodyPr lIns="0" tIns="0" rIns="0" bIns="0">
            <a:noAutofit/>
          </a:bodyPr>
          <a:lstStyle/>
          <a:p>
            <a:pPr lvl="1" marL="0" indent="0">
              <a:lnSpc>
                <a:spcPct val="100000"/>
              </a:lnSpc>
              <a:buSzTx/>
              <a:buNone/>
            </a:pPr>
            <a:r>
              <a:t>11 — said to </a:t>
            </a:r>
          </a:p>
          <a:p>
            <a:pPr lvl="1" marL="0" indent="0">
              <a:lnSpc>
                <a:spcPct val="100000"/>
              </a:lnSpc>
              <a:buSzTx/>
              <a:buNone/>
            </a:pPr>
            <a:r>
              <a:t>  4 — saying to</a:t>
            </a:r>
          </a:p>
          <a:p>
            <a:pPr lvl="1" marL="0" indent="0">
              <a:lnSpc>
                <a:spcPct val="100000"/>
              </a:lnSpc>
              <a:buSzTx/>
              <a:buNone/>
            </a:pPr>
            <a:r>
              <a:t>  4 — discussing with </a:t>
            </a:r>
          </a:p>
          <a:p>
            <a:pPr lvl="1" marL="0" indent="0">
              <a:lnSpc>
                <a:spcPct val="100000"/>
              </a:lnSpc>
              <a:buSzTx/>
              <a:buNone/>
            </a:pPr>
            <a:r>
              <a:t>  1 — argue with </a:t>
            </a:r>
          </a:p>
          <a:p>
            <a:pPr lvl="1" marL="0" indent="0">
              <a:lnSpc>
                <a:spcPct val="100000"/>
              </a:lnSpc>
              <a:buSzTx/>
              <a:buNone/>
            </a:pPr>
            <a:r>
              <a:t>  1 — disputing with </a:t>
            </a:r>
          </a:p>
          <a:p>
            <a:pPr lvl="1" marL="0" indent="0">
              <a:lnSpc>
                <a:spcPct val="100000"/>
              </a:lnSpc>
              <a:buSzTx/>
              <a:buNone/>
            </a:pPr>
            <a:r>
              <a:t>  1 — mocked him to</a:t>
            </a:r>
          </a:p>
          <a:p>
            <a:pPr lvl="2" marL="0" indent="0">
              <a:lnSpc>
                <a:spcPct val="100000"/>
              </a:lnSpc>
              <a:buSzTx/>
              <a:buNone/>
            </a:pPr>
            <a:r>
              <a:t>  1 — calling to</a:t>
            </a:r>
          </a:p>
        </p:txBody>
      </p:sp>
      <p:sp>
        <p:nvSpPr>
          <p:cNvPr id="213" name="+"/>
          <p:cNvSpPr txBox="1"/>
          <p:nvPr/>
        </p:nvSpPr>
        <p:spPr>
          <a:xfrm>
            <a:off x="13647047" y="3256135"/>
            <a:ext cx="647701" cy="114350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7000">
                <a:solidFill>
                  <a:srgbClr val="000000"/>
                </a:solidFill>
              </a:defRPr>
            </a:lvl1pPr>
          </a:lstStyle>
          <a:p>
            <a:pPr/>
            <a:r>
              <a: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08"/>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2" fill="hold">
                                  <p:stCondLst>
                                    <p:cond delay="0"/>
                                  </p:stCondLst>
                                  <p:iterate type="el" backwards="0">
                                    <p:tmAbs val="0"/>
                                  </p:iterate>
                                  <p:childTnLst>
                                    <p:set>
                                      <p:cBhvr>
                                        <p:cTn id="9" fill="hold"/>
                                        <p:tgtEl>
                                          <p:spTgt spid="212"/>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3" fill="hold">
                                  <p:stCondLst>
                                    <p:cond delay="0"/>
                                  </p:stCondLst>
                                  <p:iterate type="el" backwards="0">
                                    <p:tmAbs val="0"/>
                                  </p:iterate>
                                  <p:childTnLst>
                                    <p:set>
                                      <p:cBhvr>
                                        <p:cTn id="12" fill="hold"/>
                                        <p:tgtEl>
                                          <p:spTgt spid="20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4" fill="hold">
                                  <p:stCondLst>
                                    <p:cond delay="0"/>
                                  </p:stCondLst>
                                  <p:iterate type="el" backwards="0">
                                    <p:tmAbs val="0"/>
                                  </p:iterate>
                                  <p:childTnLst>
                                    <p:set>
                                      <p:cBhvr>
                                        <p:cTn id="16" fill="hold"/>
                                        <p:tgtEl>
                                          <p:spTgt spid="211"/>
                                        </p:tgtEl>
                                        <p:attrNameLst>
                                          <p:attrName>style.visibility</p:attrName>
                                        </p:attrNameLst>
                                      </p:cBhvr>
                                      <p:to>
                                        <p:strVal val="visible"/>
                                      </p:to>
                                    </p:set>
                                  </p:childTnLst>
                                </p:cTn>
                              </p:par>
                            </p:childTnLst>
                          </p:cTn>
                        </p:par>
                        <p:par>
                          <p:cTn id="17" fill="hold">
                            <p:stCondLst>
                              <p:cond delay="0"/>
                            </p:stCondLst>
                            <p:childTnLst>
                              <p:par>
                                <p:cTn id="18" presetClass="entr" nodeType="afterEffect" presetSubtype="0" presetID="1" grpId="5" fill="hold">
                                  <p:stCondLst>
                                    <p:cond delay="0"/>
                                  </p:stCondLst>
                                  <p:iterate type="el" backwards="0">
                                    <p:tmAbs val="0"/>
                                  </p:iterate>
                                  <p:childTnLst>
                                    <p:set>
                                      <p:cBhvr>
                                        <p:cTn id="19" fill="hold"/>
                                        <p:tgtEl>
                                          <p:spTgt spid="213"/>
                                        </p:tgtEl>
                                        <p:attrNameLst>
                                          <p:attrName>style.visibility</p:attrName>
                                        </p:attrNameLst>
                                      </p:cBhvr>
                                      <p:to>
                                        <p:strVal val="visible"/>
                                      </p:to>
                                    </p:set>
                                  </p:childTnLst>
                                </p:cTn>
                              </p:par>
                            </p:childTnLst>
                          </p:cTn>
                        </p:par>
                        <p:par>
                          <p:cTn id="20" fill="hold">
                            <p:stCondLst>
                              <p:cond delay="0"/>
                            </p:stCondLst>
                            <p:childTnLst>
                              <p:par>
                                <p:cTn id="21" presetClass="entr" nodeType="afterEffect" presetSubtype="0" presetID="1" grpId="6" fill="hold">
                                  <p:stCondLst>
                                    <p:cond delay="0"/>
                                  </p:stCondLst>
                                  <p:iterate type="el" backwards="0">
                                    <p:tmAbs val="0"/>
                                  </p:iterate>
                                  <p:childTnLst>
                                    <p:set>
                                      <p:cBhvr>
                                        <p:cTn id="22" fill="hold"/>
                                        <p:tgtEl>
                                          <p:spTgt spid="2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7" fill="hold">
                                  <p:stCondLst>
                                    <p:cond delay="0"/>
                                  </p:stCondLst>
                                  <p:iterate type="el" backwards="0">
                                    <p:tmAbs val="0"/>
                                  </p:iterate>
                                  <p:childTnLst>
                                    <p:set>
                                      <p:cBhvr>
                                        <p:cTn id="26" fill="hold"/>
                                        <p:tgtEl>
                                          <p:spTgt spid="21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10" grpId="7"/>
      <p:bldP build="whole" bldLvl="1" animBg="1" rev="0" advAuto="0" spid="211" grpId="4"/>
      <p:bldP build="whole" bldLvl="1" animBg="1" rev="0" advAuto="0" spid="212" grpId="2"/>
      <p:bldP build="whole" bldLvl="1" animBg="1" rev="0" advAuto="0" spid="207" grpId="3"/>
      <p:bldP build="whole" bldLvl="1" animBg="1" rev="0" advAuto="0" spid="203" grpId="6"/>
      <p:bldP build="whole" bldLvl="1" animBg="1" rev="0" advAuto="0" spid="213" grpId="5"/>
      <p:bldP build="whole" bldLvl="1" animBg="1" rev="0" advAuto="0" spid="208" grpId="1"/>
    </p:bld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5" name="1 — Mark…"/>
          <p:cNvSpPr txBox="1"/>
          <p:nvPr>
            <p:ph type="body" idx="1"/>
          </p:nvPr>
        </p:nvSpPr>
        <p:spPr>
          <a:xfrm>
            <a:off x="1206500" y="3220288"/>
            <a:ext cx="21971000" cy="9403086"/>
          </a:xfrm>
          <a:prstGeom prst="rect">
            <a:avLst/>
          </a:prstGeom>
        </p:spPr>
        <p:txBody>
          <a:bodyPr numCol="2" spcCol="1098550"/>
          <a:lstStyle/>
          <a:p>
            <a:pPr/>
            <a:r>
              <a:t>1 — Mark</a:t>
            </a:r>
          </a:p>
          <a:p>
            <a:pPr/>
            <a:r>
              <a:t>6 — John</a:t>
            </a:r>
          </a:p>
          <a:p>
            <a:pPr/>
            <a:r>
              <a:t>9 — Romans</a:t>
            </a:r>
          </a:p>
          <a:p>
            <a:pPr/>
            <a:r>
              <a:t>5 — I Corinthians  </a:t>
            </a:r>
          </a:p>
          <a:p>
            <a:pPr/>
            <a:r>
              <a:t>5 — II Corinthians  </a:t>
            </a:r>
          </a:p>
          <a:p>
            <a:pPr/>
            <a:r>
              <a:t>5 — Galatians</a:t>
            </a:r>
          </a:p>
          <a:p>
            <a:pPr/>
            <a:r>
              <a:t>5 — Ephesians</a:t>
            </a:r>
          </a:p>
          <a:p>
            <a:pPr/>
            <a:r>
              <a:t>3 — Colossians</a:t>
            </a:r>
          </a:p>
          <a:p>
            <a:pPr/>
            <a:r>
              <a:t>6 — I Thessalonians</a:t>
            </a:r>
          </a:p>
          <a:p>
            <a:pPr/>
            <a:r>
              <a:t>1 — II Thessalonians</a:t>
            </a:r>
          </a:p>
          <a:p>
            <a:pPr/>
            <a:r>
              <a:t>1 — Titus</a:t>
            </a:r>
          </a:p>
          <a:p>
            <a:pPr/>
            <a:r>
              <a:t>3 — Hebrews</a:t>
            </a:r>
          </a:p>
          <a:p>
            <a:pPr/>
            <a:r>
              <a:t>4 — James</a:t>
            </a:r>
          </a:p>
          <a:p>
            <a:pPr/>
            <a:r>
              <a:t>6 — I Peter</a:t>
            </a:r>
          </a:p>
          <a:p>
            <a:pPr/>
            <a:r>
              <a:t>6 — I John</a:t>
            </a:r>
          </a:p>
          <a:p>
            <a:pPr/>
            <a:r>
              <a:t>1 — II John</a:t>
            </a:r>
          </a:p>
        </p:txBody>
      </p:sp>
      <p:pic>
        <p:nvPicPr>
          <p:cNvPr id="216" name="Rectangle Rectangle" descr="Rectangle Rectangle"/>
          <p:cNvPicPr>
            <a:picLocks noChangeAspect="0"/>
          </p:cNvPicPr>
          <p:nvPr/>
        </p:nvPicPr>
        <p:blipFill>
          <a:blip r:embed="rId2">
            <a:extLst/>
          </a:blip>
          <a:stretch>
            <a:fillRect/>
          </a:stretch>
        </p:blipFill>
        <p:spPr>
          <a:xfrm>
            <a:off x="418557" y="500424"/>
            <a:ext cx="23546886" cy="12715152"/>
          </a:xfrm>
          <a:prstGeom prst="rect">
            <a:avLst/>
          </a:prstGeom>
        </p:spPr>
      </p:pic>
      <p:sp>
        <p:nvSpPr>
          <p:cNvPr id="218" name="Where Are The Applicable 69 Commands In the Bible?"/>
          <p:cNvSpPr txBox="1"/>
          <p:nvPr/>
        </p:nvSpPr>
        <p:spPr>
          <a:xfrm>
            <a:off x="884766" y="817033"/>
            <a:ext cx="21971001" cy="14331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algn="l" defTabSz="1999437">
              <a:lnSpc>
                <a:spcPct val="80000"/>
              </a:lnSpc>
              <a:defRPr b="1" spc="-139" sz="6969">
                <a:solidFill>
                  <a:srgbClr val="000000"/>
                </a:solidFill>
              </a:defRPr>
            </a:lvl1pPr>
          </a:lstStyle>
          <a:p>
            <a:pPr/>
            <a:r>
              <a:t>Where Are The Applicable 69 Commands In the Bible?</a:t>
            </a:r>
          </a:p>
        </p:txBody>
      </p:sp>
      <p:grpSp>
        <p:nvGrpSpPr>
          <p:cNvPr id="224" name="Group"/>
          <p:cNvGrpSpPr/>
          <p:nvPr/>
        </p:nvGrpSpPr>
        <p:grpSpPr>
          <a:xfrm>
            <a:off x="6498499" y="3465396"/>
            <a:ext cx="6087003" cy="8912871"/>
            <a:chOff x="0" y="0"/>
            <a:chExt cx="6087002" cy="8912869"/>
          </a:xfrm>
        </p:grpSpPr>
        <p:sp>
          <p:nvSpPr>
            <p:cNvPr id="219" name="Line"/>
            <p:cNvSpPr/>
            <p:nvPr/>
          </p:nvSpPr>
          <p:spPr>
            <a:xfrm flipH="1" flipV="1">
              <a:off x="0" y="2407105"/>
              <a:ext cx="139368" cy="6505765"/>
            </a:xfrm>
            <a:prstGeom prst="line">
              <a:avLst/>
            </a:prstGeom>
            <a:noFill/>
            <a:ln w="50800" cap="flat">
              <a:solidFill>
                <a:schemeClr val="accent1">
                  <a:hueOff val="114395"/>
                  <a:lumOff val="-24975"/>
                </a:schemeClr>
              </a:solidFill>
              <a:prstDash val="solid"/>
              <a:miter lim="400000"/>
            </a:ln>
            <a:effectLst/>
          </p:spPr>
          <p:txBody>
            <a:bodyPr wrap="square" lIns="50800" tIns="50800" rIns="50800" bIns="50800" numCol="1" anchor="ctr">
              <a:noAutofit/>
            </a:bodyPr>
            <a:lstStyle/>
            <a:p>
              <a:pPr/>
            </a:p>
          </p:txBody>
        </p:sp>
        <p:sp>
          <p:nvSpPr>
            <p:cNvPr id="220" name="Line"/>
            <p:cNvSpPr/>
            <p:nvPr/>
          </p:nvSpPr>
          <p:spPr>
            <a:xfrm flipH="1" flipV="1">
              <a:off x="6011198" y="-1"/>
              <a:ext cx="75805" cy="4097401"/>
            </a:xfrm>
            <a:prstGeom prst="line">
              <a:avLst/>
            </a:prstGeom>
            <a:noFill/>
            <a:ln w="50800" cap="flat">
              <a:solidFill>
                <a:schemeClr val="accent1">
                  <a:hueOff val="114395"/>
                  <a:lumOff val="-24975"/>
                </a:schemeClr>
              </a:solidFill>
              <a:prstDash val="solid"/>
              <a:miter lim="400000"/>
            </a:ln>
            <a:effectLst/>
          </p:spPr>
          <p:txBody>
            <a:bodyPr wrap="square" lIns="50800" tIns="50800" rIns="50800" bIns="50800" numCol="1" anchor="ctr">
              <a:noAutofit/>
            </a:bodyPr>
            <a:lstStyle/>
            <a:p>
              <a:pPr/>
            </a:p>
          </p:txBody>
        </p:sp>
        <p:sp>
          <p:nvSpPr>
            <p:cNvPr id="221" name="Paul 43"/>
            <p:cNvSpPr/>
            <p:nvPr/>
          </p:nvSpPr>
          <p:spPr>
            <a:xfrm>
              <a:off x="1828468" y="2943870"/>
              <a:ext cx="1913550" cy="1818109"/>
            </a:xfrm>
            <a:prstGeom prst="ellipse">
              <a:avLst/>
            </a:prstGeom>
            <a:solidFill>
              <a:srgbClr val="00A1FF"/>
            </a:solidFill>
            <a:ln w="63500" cap="flat">
              <a:solidFill>
                <a:schemeClr val="accent3">
                  <a:hueOff val="914338"/>
                  <a:satOff val="31515"/>
                  <a:lumOff val="-30790"/>
                </a:schemeClr>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b="1" sz="4000">
                  <a:solidFill>
                    <a:srgbClr val="000000"/>
                  </a:solidFill>
                </a:defRPr>
              </a:lvl1pPr>
            </a:lstStyle>
            <a:p>
              <a:pPr/>
              <a:r>
                <a:t>Paul 43</a:t>
              </a:r>
            </a:p>
          </p:txBody>
        </p:sp>
        <p:sp>
          <p:nvSpPr>
            <p:cNvPr id="222" name="Line"/>
            <p:cNvSpPr/>
            <p:nvPr/>
          </p:nvSpPr>
          <p:spPr>
            <a:xfrm flipV="1">
              <a:off x="3691134" y="2122452"/>
              <a:ext cx="1438457" cy="1062719"/>
            </a:xfrm>
            <a:prstGeom prst="line">
              <a:avLst/>
            </a:prstGeom>
            <a:noFill/>
            <a:ln w="101600" cap="flat">
              <a:solidFill>
                <a:schemeClr val="accent1">
                  <a:hueOff val="114395"/>
                  <a:lumOff val="-24975"/>
                </a:schemeClr>
              </a:solidFill>
              <a:prstDash val="solid"/>
              <a:miter lim="400000"/>
              <a:tailEnd type="triangle" w="med" len="med"/>
            </a:ln>
            <a:effectLst/>
          </p:spPr>
          <p:txBody>
            <a:bodyPr wrap="square" lIns="50800" tIns="50800" rIns="50800" bIns="50800" numCol="1" anchor="ctr">
              <a:noAutofit/>
            </a:bodyPr>
            <a:lstStyle/>
            <a:p>
              <a:pPr/>
            </a:p>
          </p:txBody>
        </p:sp>
        <p:sp>
          <p:nvSpPr>
            <p:cNvPr id="223" name="Line"/>
            <p:cNvSpPr/>
            <p:nvPr/>
          </p:nvSpPr>
          <p:spPr>
            <a:xfrm flipH="1">
              <a:off x="225970" y="4429323"/>
              <a:ext cx="1377354" cy="927940"/>
            </a:xfrm>
            <a:prstGeom prst="line">
              <a:avLst/>
            </a:prstGeom>
            <a:noFill/>
            <a:ln w="101600" cap="flat">
              <a:solidFill>
                <a:schemeClr val="accent1">
                  <a:hueOff val="114395"/>
                  <a:lumOff val="-24975"/>
                </a:schemeClr>
              </a:solidFill>
              <a:prstDash val="solid"/>
              <a:miter lim="400000"/>
              <a:tailEnd type="triangle" w="med" len="med"/>
            </a:ln>
            <a:effectLst/>
          </p:spPr>
          <p:txBody>
            <a:bodyPr wrap="square" lIns="50800" tIns="50800" rIns="50800" bIns="50800" numCol="1" anchor="ctr">
              <a:noAutofit/>
            </a:bodyPr>
            <a:lstStyle/>
            <a:p>
              <a:pPr/>
            </a:p>
          </p:txBody>
        </p:sp>
      </p:grpSp>
      <p:grpSp>
        <p:nvGrpSpPr>
          <p:cNvPr id="229" name="Group"/>
          <p:cNvGrpSpPr/>
          <p:nvPr/>
        </p:nvGrpSpPr>
        <p:grpSpPr>
          <a:xfrm>
            <a:off x="5356225" y="4743879"/>
            <a:ext cx="7229277" cy="7585650"/>
            <a:chOff x="0" y="0"/>
            <a:chExt cx="7229276" cy="7585649"/>
          </a:xfrm>
        </p:grpSpPr>
        <p:sp>
          <p:nvSpPr>
            <p:cNvPr id="225" name="John 12"/>
            <p:cNvSpPr/>
            <p:nvPr/>
          </p:nvSpPr>
          <p:spPr>
            <a:xfrm>
              <a:off x="3563408" y="5517720"/>
              <a:ext cx="1913551" cy="1818109"/>
            </a:xfrm>
            <a:prstGeom prst="ellipse">
              <a:avLst/>
            </a:prstGeom>
            <a:solidFill>
              <a:srgbClr val="60D937"/>
            </a:solidFill>
            <a:ln w="63500" cap="flat">
              <a:solidFill>
                <a:schemeClr val="accent1">
                  <a:hueOff val="114395"/>
                  <a:lumOff val="-24975"/>
                </a:schemeClr>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defTabSz="825500">
                <a:defRPr sz="4000">
                  <a:solidFill>
                    <a:srgbClr val="000000"/>
                  </a:solidFill>
                  <a:latin typeface="Helvetica Neue Medium"/>
                  <a:ea typeface="Helvetica Neue Medium"/>
                  <a:cs typeface="Helvetica Neue Medium"/>
                  <a:sym typeface="Helvetica Neue Medium"/>
                </a:defRPr>
              </a:lvl1pPr>
            </a:lstStyle>
            <a:p>
              <a:pPr/>
              <a:r>
                <a:t>John 12</a:t>
              </a:r>
            </a:p>
          </p:txBody>
        </p:sp>
        <p:sp>
          <p:nvSpPr>
            <p:cNvPr id="226" name="Line"/>
            <p:cNvSpPr/>
            <p:nvPr/>
          </p:nvSpPr>
          <p:spPr>
            <a:xfrm flipV="1">
              <a:off x="7229276" y="5704041"/>
              <a:ext cx="1" cy="1881609"/>
            </a:xfrm>
            <a:prstGeom prst="line">
              <a:avLst/>
            </a:prstGeom>
            <a:noFill/>
            <a:ln w="50800" cap="flat">
              <a:solidFill>
                <a:schemeClr val="accent1">
                  <a:hueOff val="114395"/>
                  <a:lumOff val="-24975"/>
                </a:schemeClr>
              </a:solidFill>
              <a:prstDash val="solid"/>
              <a:miter lim="400000"/>
            </a:ln>
            <a:effectLst/>
          </p:spPr>
          <p:txBody>
            <a:bodyPr wrap="square" lIns="50800" tIns="50800" rIns="50800" bIns="50800" numCol="1" anchor="ctr">
              <a:noAutofit/>
            </a:bodyPr>
            <a:lstStyle/>
            <a:p>
              <a:pPr/>
            </a:p>
          </p:txBody>
        </p:sp>
        <p:sp>
          <p:nvSpPr>
            <p:cNvPr id="227" name="Line"/>
            <p:cNvSpPr/>
            <p:nvPr/>
          </p:nvSpPr>
          <p:spPr>
            <a:xfrm>
              <a:off x="5734707" y="6426774"/>
              <a:ext cx="1408271" cy="1"/>
            </a:xfrm>
            <a:prstGeom prst="line">
              <a:avLst/>
            </a:prstGeom>
            <a:noFill/>
            <a:ln w="101600" cap="flat">
              <a:solidFill>
                <a:schemeClr val="accent3">
                  <a:hueOff val="914338"/>
                  <a:satOff val="31515"/>
                  <a:lumOff val="-30790"/>
                </a:schemeClr>
              </a:solidFill>
              <a:prstDash val="solid"/>
              <a:miter lim="400000"/>
              <a:tailEnd type="triangle" w="med" len="med"/>
            </a:ln>
            <a:effectLst/>
          </p:spPr>
          <p:txBody>
            <a:bodyPr wrap="square" lIns="50800" tIns="50800" rIns="50800" bIns="50800" numCol="1" anchor="ctr">
              <a:noAutofit/>
            </a:bodyPr>
            <a:lstStyle/>
            <a:p>
              <a:pPr/>
            </a:p>
          </p:txBody>
        </p:sp>
        <p:sp>
          <p:nvSpPr>
            <p:cNvPr id="242" name="Connection Line"/>
            <p:cNvSpPr/>
            <p:nvPr/>
          </p:nvSpPr>
          <p:spPr>
            <a:xfrm>
              <a:off x="0" y="0"/>
              <a:ext cx="4159728" cy="5550517"/>
            </a:xfrm>
            <a:custGeom>
              <a:avLst/>
              <a:gdLst/>
              <a:ahLst/>
              <a:cxnLst>
                <a:cxn ang="0">
                  <a:pos x="wd2" y="hd2"/>
                </a:cxn>
                <a:cxn ang="5400000">
                  <a:pos x="wd2" y="hd2"/>
                </a:cxn>
                <a:cxn ang="10800000">
                  <a:pos x="wd2" y="hd2"/>
                </a:cxn>
                <a:cxn ang="16200000">
                  <a:pos x="wd2" y="hd2"/>
                </a:cxn>
              </a:cxnLst>
              <a:rect l="0" t="0" r="r" b="b"/>
              <a:pathLst>
                <a:path w="21600" h="21288" fill="norm" stroke="1" extrusionOk="0">
                  <a:moveTo>
                    <a:pt x="0" y="11"/>
                  </a:moveTo>
                  <a:cubicBezTo>
                    <a:pt x="6095" y="-312"/>
                    <a:pt x="13295" y="6780"/>
                    <a:pt x="21600" y="21288"/>
                  </a:cubicBezTo>
                </a:path>
              </a:pathLst>
            </a:custGeom>
            <a:noFill/>
            <a:ln w="88900" cap="flat">
              <a:solidFill>
                <a:schemeClr val="accent3">
                  <a:hueOff val="914338"/>
                  <a:satOff val="31515"/>
                  <a:lumOff val="-30790"/>
                </a:schemeClr>
              </a:solidFill>
              <a:prstDash val="solid"/>
              <a:miter lim="400000"/>
              <a:headEnd type="triangle" w="med" len="med"/>
            </a:ln>
            <a:effectLst/>
          </p:spPr>
          <p:txBody>
            <a:bodyPr/>
            <a:lstStyle/>
            <a:p>
              <a:pPr/>
            </a:p>
          </p:txBody>
        </p:sp>
      </p:grpSp>
      <p:sp>
        <p:nvSpPr>
          <p:cNvPr id="230" name="Oval"/>
          <p:cNvSpPr/>
          <p:nvPr/>
        </p:nvSpPr>
        <p:spPr>
          <a:xfrm>
            <a:off x="2798233" y="2976033"/>
            <a:ext cx="1955287" cy="1270001"/>
          </a:xfrm>
          <a:prstGeom prst="ellipse">
            <a:avLst/>
          </a:prstGeom>
          <a:ln w="50800">
            <a:solidFill>
              <a:schemeClr val="accent5">
                <a:lumOff val="-29866"/>
              </a:schemeClr>
            </a:solidFill>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p>
        </p:txBody>
      </p:sp>
      <p:sp>
        <p:nvSpPr>
          <p:cNvPr id="231" name="Oval"/>
          <p:cNvSpPr/>
          <p:nvPr/>
        </p:nvSpPr>
        <p:spPr>
          <a:xfrm>
            <a:off x="14355881" y="7620000"/>
            <a:ext cx="2059604" cy="1270000"/>
          </a:xfrm>
          <a:prstGeom prst="ellipse">
            <a:avLst/>
          </a:prstGeom>
          <a:ln w="50800">
            <a:solidFill>
              <a:schemeClr val="accent5">
                <a:lumOff val="-29866"/>
              </a:schemeClr>
            </a:solidFill>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p>
        </p:txBody>
      </p:sp>
      <p:sp>
        <p:nvSpPr>
          <p:cNvPr id="232" name="Oval"/>
          <p:cNvSpPr/>
          <p:nvPr/>
        </p:nvSpPr>
        <p:spPr>
          <a:xfrm>
            <a:off x="14368581" y="8834966"/>
            <a:ext cx="2059604" cy="1270001"/>
          </a:xfrm>
          <a:prstGeom prst="ellipse">
            <a:avLst/>
          </a:prstGeom>
          <a:ln w="50800">
            <a:solidFill>
              <a:schemeClr val="accent5">
                <a:lumOff val="-29866"/>
              </a:schemeClr>
            </a:solidFill>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p>
        </p:txBody>
      </p:sp>
      <p:sp>
        <p:nvSpPr>
          <p:cNvPr id="233" name="Line"/>
          <p:cNvSpPr/>
          <p:nvPr/>
        </p:nvSpPr>
        <p:spPr>
          <a:xfrm>
            <a:off x="1807633" y="2273750"/>
            <a:ext cx="20125267" cy="1"/>
          </a:xfrm>
          <a:prstGeom prst="line">
            <a:avLst/>
          </a:prstGeom>
          <a:ln w="25400">
            <a:solidFill>
              <a:srgbClr val="929292"/>
            </a:solidFill>
            <a:miter lim="400000"/>
          </a:ln>
        </p:spPr>
        <p:txBody>
          <a:bodyPr lIns="50800" tIns="50800" rIns="50800" bIns="50800" anchor="ctr"/>
          <a:lstStyle/>
          <a:p>
            <a:pPr/>
          </a:p>
        </p:txBody>
      </p:sp>
      <p:grpSp>
        <p:nvGrpSpPr>
          <p:cNvPr id="237" name="Group"/>
          <p:cNvGrpSpPr/>
          <p:nvPr/>
        </p:nvGrpSpPr>
        <p:grpSpPr>
          <a:xfrm>
            <a:off x="20454914" y="5610012"/>
            <a:ext cx="3339767" cy="7090097"/>
            <a:chOff x="0" y="0"/>
            <a:chExt cx="3339765" cy="7090095"/>
          </a:xfrm>
        </p:grpSpPr>
        <p:sp>
          <p:nvSpPr>
            <p:cNvPr id="234" name="Not in:"/>
            <p:cNvSpPr txBox="1"/>
            <p:nvPr/>
          </p:nvSpPr>
          <p:spPr>
            <a:xfrm>
              <a:off x="1210" y="0"/>
              <a:ext cx="2968311" cy="871318"/>
            </a:xfrm>
            <a:prstGeom prst="rect">
              <a:avLst/>
            </a:prstGeom>
            <a:solidFill>
              <a:schemeClr val="accent5">
                <a:lumOff val="-29866"/>
              </a:schemeClr>
            </a:solidFill>
            <a:ln w="50800" cap="flat">
              <a:solidFill>
                <a:srgbClr val="000000"/>
              </a:solidFill>
              <a:prstDash val="solid"/>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825500">
                <a:defRPr sz="4800">
                  <a:solidFill>
                    <a:srgbClr val="FFFFFF"/>
                  </a:solidFill>
                  <a:latin typeface="Helvetica Neue Medium"/>
                  <a:ea typeface="Helvetica Neue Medium"/>
                  <a:cs typeface="Helvetica Neue Medium"/>
                  <a:sym typeface="Helvetica Neue Medium"/>
                </a:defRPr>
              </a:lvl1pPr>
            </a:lstStyle>
            <a:p>
              <a:pPr/>
              <a:r>
                <a:t>Not in:</a:t>
              </a:r>
            </a:p>
          </p:txBody>
        </p:sp>
        <p:sp>
          <p:nvSpPr>
            <p:cNvPr id="235" name="Matthew…"/>
            <p:cNvSpPr txBox="1"/>
            <p:nvPr/>
          </p:nvSpPr>
          <p:spPr>
            <a:xfrm>
              <a:off x="0" y="1074292"/>
              <a:ext cx="3339766" cy="58168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marL="444500" indent="-444500" algn="l">
                <a:buSzPct val="123000"/>
                <a:buChar char="•"/>
                <a:defRPr sz="3500">
                  <a:solidFill>
                    <a:srgbClr val="000000"/>
                  </a:solidFill>
                </a:defRPr>
              </a:pPr>
              <a:r>
                <a:t>Matthew</a:t>
              </a:r>
            </a:p>
            <a:p>
              <a:pPr marL="444500" indent="-444500" algn="l">
                <a:buSzPct val="123000"/>
                <a:buChar char="•"/>
                <a:defRPr sz="3500">
                  <a:solidFill>
                    <a:srgbClr val="000000"/>
                  </a:solidFill>
                </a:defRPr>
              </a:pPr>
              <a:r>
                <a:t>Luke</a:t>
              </a:r>
            </a:p>
            <a:p>
              <a:pPr marL="444500" indent="-444500" algn="l">
                <a:buSzPct val="123000"/>
                <a:buChar char="•"/>
                <a:defRPr sz="3500">
                  <a:solidFill>
                    <a:srgbClr val="000000"/>
                  </a:solidFill>
                </a:defRPr>
              </a:pPr>
              <a:r>
                <a:t>Acts</a:t>
              </a:r>
            </a:p>
            <a:p>
              <a:pPr marL="444500" indent="-444500" algn="l">
                <a:buSzPct val="123000"/>
                <a:buChar char="•"/>
                <a:defRPr sz="3500">
                  <a:solidFill>
                    <a:srgbClr val="000000"/>
                  </a:solidFill>
                </a:defRPr>
              </a:pPr>
              <a:r>
                <a:t>Philippians</a:t>
              </a:r>
            </a:p>
            <a:p>
              <a:pPr marL="444500" indent="-444500" algn="l">
                <a:buSzPct val="123000"/>
                <a:buChar char="•"/>
                <a:defRPr sz="3500">
                  <a:solidFill>
                    <a:srgbClr val="000000"/>
                  </a:solidFill>
                </a:defRPr>
              </a:pPr>
              <a:r>
                <a:t>I Timothy</a:t>
              </a:r>
            </a:p>
            <a:p>
              <a:pPr marL="444500" indent="-444500" algn="l">
                <a:buSzPct val="123000"/>
                <a:buChar char="•"/>
                <a:defRPr sz="3500">
                  <a:solidFill>
                    <a:srgbClr val="000000"/>
                  </a:solidFill>
                </a:defRPr>
              </a:pPr>
              <a:r>
                <a:t>II Timothy</a:t>
              </a:r>
            </a:p>
            <a:p>
              <a:pPr marL="444500" indent="-444500" algn="l">
                <a:buSzPct val="123000"/>
                <a:buChar char="•"/>
                <a:defRPr sz="3500">
                  <a:solidFill>
                    <a:srgbClr val="000000"/>
                  </a:solidFill>
                </a:defRPr>
              </a:pPr>
              <a:r>
                <a:t>Philemon</a:t>
              </a:r>
            </a:p>
            <a:p>
              <a:pPr marL="444500" indent="-444500" algn="l">
                <a:buSzPct val="123000"/>
                <a:buChar char="•"/>
                <a:defRPr sz="3500">
                  <a:solidFill>
                    <a:srgbClr val="000000"/>
                  </a:solidFill>
                </a:defRPr>
              </a:pPr>
              <a:r>
                <a:t>II Peter</a:t>
              </a:r>
            </a:p>
            <a:p>
              <a:pPr marL="444500" indent="-444500" algn="l">
                <a:buSzPct val="123000"/>
                <a:buChar char="•"/>
                <a:defRPr sz="3500">
                  <a:solidFill>
                    <a:srgbClr val="000000"/>
                  </a:solidFill>
                </a:defRPr>
              </a:pPr>
              <a:r>
                <a:t>III John</a:t>
              </a:r>
            </a:p>
            <a:p>
              <a:pPr marL="444500" indent="-444500" algn="l">
                <a:buSzPct val="123000"/>
                <a:buChar char="•"/>
                <a:defRPr sz="3500">
                  <a:solidFill>
                    <a:srgbClr val="000000"/>
                  </a:solidFill>
                </a:defRPr>
              </a:pPr>
              <a:r>
                <a:t>Jude</a:t>
              </a:r>
            </a:p>
            <a:p>
              <a:pPr marL="444500" indent="-444500" algn="l">
                <a:buSzPct val="123000"/>
                <a:buChar char="•"/>
                <a:defRPr sz="3500">
                  <a:solidFill>
                    <a:srgbClr val="000000"/>
                  </a:solidFill>
                </a:defRPr>
              </a:pPr>
              <a:r>
                <a:t>Revelation</a:t>
              </a:r>
            </a:p>
          </p:txBody>
        </p:sp>
        <p:sp>
          <p:nvSpPr>
            <p:cNvPr id="236" name="Rectangle"/>
            <p:cNvSpPr/>
            <p:nvPr/>
          </p:nvSpPr>
          <p:spPr>
            <a:xfrm>
              <a:off x="0" y="875345"/>
              <a:ext cx="2970732" cy="6214751"/>
            </a:xfrm>
            <a:prstGeom prst="rect">
              <a:avLst/>
            </a:prstGeom>
            <a:noFill/>
            <a:ln w="38100" cap="flat">
              <a:solidFill>
                <a:srgbClr val="000000"/>
              </a:solidFill>
              <a:prstDash val="solid"/>
              <a:miter lim="400000"/>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grpSp>
      <p:grpSp>
        <p:nvGrpSpPr>
          <p:cNvPr id="241" name="Group"/>
          <p:cNvGrpSpPr/>
          <p:nvPr/>
        </p:nvGrpSpPr>
        <p:grpSpPr>
          <a:xfrm>
            <a:off x="725529" y="2755900"/>
            <a:ext cx="11327421" cy="2719917"/>
            <a:chOff x="0" y="0"/>
            <a:chExt cx="11327419" cy="2719916"/>
          </a:xfrm>
        </p:grpSpPr>
        <p:sp>
          <p:nvSpPr>
            <p:cNvPr id="238" name="Jesus Christ"/>
            <p:cNvSpPr txBox="1"/>
            <p:nvPr/>
          </p:nvSpPr>
          <p:spPr>
            <a:xfrm>
              <a:off x="6305522" y="43722"/>
              <a:ext cx="5021898" cy="108095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b="1" sz="6500">
                  <a:solidFill>
                    <a:schemeClr val="accent5">
                      <a:lumOff val="-29866"/>
                    </a:schemeClr>
                  </a:solidFill>
                </a:defRPr>
              </a:lvl1pPr>
            </a:lstStyle>
            <a:p>
              <a:pPr/>
              <a:r>
                <a:t>Jesus Christ</a:t>
              </a:r>
            </a:p>
          </p:txBody>
        </p:sp>
        <p:sp>
          <p:nvSpPr>
            <p:cNvPr id="239" name="Arrow"/>
            <p:cNvSpPr/>
            <p:nvPr/>
          </p:nvSpPr>
          <p:spPr>
            <a:xfrm rot="20692207">
              <a:off x="4463030" y="531513"/>
              <a:ext cx="1479033" cy="1105821"/>
            </a:xfrm>
            <a:prstGeom prst="rightArrow">
              <a:avLst>
                <a:gd name="adj1" fmla="val 32000"/>
                <a:gd name="adj2" fmla="val 73502"/>
              </a:avLst>
            </a:prstGeom>
            <a:solidFill>
              <a:schemeClr val="accent5">
                <a:lumOff val="-29866"/>
              </a:schemeClr>
            </a:solidFill>
            <a:ln w="76200" cap="flat">
              <a:solidFill>
                <a:srgbClr val="000000"/>
              </a:solidFill>
              <a:prstDash val="solid"/>
              <a:miter lim="400000"/>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sp>
          <p:nvSpPr>
            <p:cNvPr id="240" name="Oval"/>
            <p:cNvSpPr/>
            <p:nvPr/>
          </p:nvSpPr>
          <p:spPr>
            <a:xfrm>
              <a:off x="0" y="0"/>
              <a:ext cx="4327922" cy="2719917"/>
            </a:xfrm>
            <a:prstGeom prst="ellipse">
              <a:avLst/>
            </a:prstGeom>
            <a:noFill/>
            <a:ln w="88900" cap="flat">
              <a:solidFill>
                <a:schemeClr val="accent5">
                  <a:lumOff val="-29866"/>
                </a:schemeClr>
              </a:solidFill>
              <a:prstDash val="solid"/>
              <a:miter lim="400000"/>
            </a:ln>
            <a:effectLst/>
          </p:spPr>
          <p:txBody>
            <a:bodyPr wrap="square" lIns="50800" tIns="50800" rIns="50800" bIns="50800" numCol="1" anchor="ctr">
              <a:noAutofit/>
            </a:bodyPr>
            <a:lstStyle/>
            <a:p>
              <a:pPr defTabSz="825500">
                <a:defRPr sz="3200">
                  <a:solidFill>
                    <a:srgbClr val="FFFFFF"/>
                  </a:solidFill>
                  <a:latin typeface="Helvetica Neue Medium"/>
                  <a:ea typeface="Helvetica Neue Medium"/>
                  <a:cs typeface="Helvetica Neue Medium"/>
                  <a:sym typeface="Helvetica Neue Medium"/>
                </a:defRPr>
              </a:pPr>
            </a:p>
          </p:txBody>
        </p:sp>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2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2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2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24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31" grpId="2"/>
      <p:bldP build="whole" bldLvl="1" animBg="1" rev="0" advAuto="0" spid="224" grpId="5"/>
      <p:bldP build="whole" bldLvl="1" animBg="1" rev="0" advAuto="0" spid="237" grpId="6"/>
      <p:bldP build="whole" bldLvl="1" animBg="1" rev="0" advAuto="0" spid="232" grpId="3"/>
      <p:bldP build="whole" bldLvl="1" animBg="1" rev="0" advAuto="0" spid="229" grpId="4"/>
      <p:bldP build="whole" bldLvl="1" animBg="1" rev="0" advAuto="0" spid="230" grpId="1"/>
      <p:bldP build="whole" bldLvl="1" animBg="1" rev="0" advAuto="0" spid="241" grpId="7"/>
    </p:bldLst>
  </p:timing>
</p:sld>
</file>

<file path=ppt/theme/theme1.xml><?xml version="1.0" encoding="utf-8"?>
<a:theme xmlns:a="http://schemas.openxmlformats.org/drawingml/2006/main" xmlns:r="http://schemas.openxmlformats.org/officeDocument/2006/relationships" name="33_DynamicLight">
  <a:themeElements>
    <a:clrScheme name="33_DynamicLight">
      <a:dk1>
        <a:srgbClr val="5E5E5E"/>
      </a:dk1>
      <a:lt1>
        <a:srgbClr val="005E00"/>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3_DynamicLight">
      <a:majorFont>
        <a:latin typeface="Helvetica Neue"/>
        <a:ea typeface="Helvetica Neue"/>
        <a:cs typeface="Helvetica Neue"/>
      </a:majorFont>
      <a:minorFont>
        <a:latin typeface="Helvetica Neue"/>
        <a:ea typeface="Helvetica Neue"/>
        <a:cs typeface="Helvetica Neue"/>
      </a:minorFont>
    </a:fontScheme>
    <a:fmtScheme name="33_Dynamic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33_DynamicLight">
  <a:themeElements>
    <a:clrScheme name="33_DynamicLight">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3_DynamicLight">
      <a:majorFont>
        <a:latin typeface="Helvetica Neue"/>
        <a:ea typeface="Helvetica Neue"/>
        <a:cs typeface="Helvetica Neue"/>
      </a:majorFont>
      <a:minorFont>
        <a:latin typeface="Helvetica Neue"/>
        <a:ea typeface="Helvetica Neue"/>
        <a:cs typeface="Helvetica Neue"/>
      </a:minorFont>
    </a:fontScheme>
    <a:fmtScheme name="33_Dynamic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